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>
        <p:scale>
          <a:sx n="86" d="100"/>
          <a:sy n="86" d="100"/>
        </p:scale>
        <p:origin x="1260" y="-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7D69E-4B67-40EC-BAB3-1BD2A60F1AF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C9F7-4199-4A81-B804-185BB1740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6C9F7-4199-4A81-B804-185BB1740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871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5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122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38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7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87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74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241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86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84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98AC-004B-4666-8BB3-C7C01F3527DF}" type="datetimeFigureOut">
              <a:rPr lang="en-ID" smtClean="0"/>
              <a:t>21/09/2021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A70E-F174-4BCF-91D0-DD24194B54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933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10" Type="http://schemas.openxmlformats.org/officeDocument/2006/relationships/image" Target="../media/image7.JPG" /><Relationship Id="rId4" Type="http://schemas.openxmlformats.org/officeDocument/2006/relationships/image" Target="../media/image2.png" /><Relationship Id="rId9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00BB18-5839-41E9-AD9F-96AAB967B20C}"/>
              </a:ext>
            </a:extLst>
          </p:cNvPr>
          <p:cNvSpPr/>
          <p:nvPr/>
        </p:nvSpPr>
        <p:spPr>
          <a:xfrm>
            <a:off x="1098422" y="-1"/>
            <a:ext cx="6461254" cy="26857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98D48-0F49-49AB-BCE3-FAB2D3AD845E}"/>
              </a:ext>
            </a:extLst>
          </p:cNvPr>
          <p:cNvSpPr/>
          <p:nvPr/>
        </p:nvSpPr>
        <p:spPr>
          <a:xfrm>
            <a:off x="2482849" y="40958"/>
            <a:ext cx="5076826" cy="435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8BA3AC0-CDF9-4744-A1C7-445F78A4BF67}"/>
              </a:ext>
            </a:extLst>
          </p:cNvPr>
          <p:cNvSpPr txBox="1">
            <a:spLocks/>
          </p:cNvSpPr>
          <p:nvPr/>
        </p:nvSpPr>
        <p:spPr>
          <a:xfrm>
            <a:off x="2727676" y="126166"/>
            <a:ext cx="4441822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00" spc="15" noProof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MUHAMMAD ALEX MAULANA</a:t>
            </a:r>
            <a:endParaRPr lang="en-ID" sz="2000" spc="-30" noProof="1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D625954-2880-4D14-B308-3A41CA520592}"/>
              </a:ext>
            </a:extLst>
          </p:cNvPr>
          <p:cNvSpPr/>
          <p:nvPr/>
        </p:nvSpPr>
        <p:spPr>
          <a:xfrm>
            <a:off x="2718001" y="1984874"/>
            <a:ext cx="180525" cy="180525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noProof="1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7167B4D5-537C-4EB3-86A8-F24DEA95BB26}"/>
              </a:ext>
            </a:extLst>
          </p:cNvPr>
          <p:cNvSpPr/>
          <p:nvPr/>
        </p:nvSpPr>
        <p:spPr>
          <a:xfrm>
            <a:off x="2727676" y="2390229"/>
            <a:ext cx="180525" cy="180525"/>
          </a:xfrm>
          <a:prstGeom prst="rect">
            <a:avLst/>
          </a:prstGeom>
          <a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noProof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831A5-B25B-45D3-B5C6-90C74A0C8E7F}"/>
              </a:ext>
            </a:extLst>
          </p:cNvPr>
          <p:cNvSpPr/>
          <p:nvPr/>
        </p:nvSpPr>
        <p:spPr>
          <a:xfrm>
            <a:off x="2655897" y="952382"/>
            <a:ext cx="477623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en-US" sz="1300" b="1" spc="20" dirty="0" err="1">
                <a:cs typeface="Arial"/>
              </a:rPr>
              <a:t>Bidang</a:t>
            </a:r>
            <a:r>
              <a:rPr lang="en-US" sz="1300" b="1" spc="20" dirty="0">
                <a:cs typeface="Arial"/>
              </a:rPr>
              <a:t> </a:t>
            </a:r>
            <a:r>
              <a:rPr lang="en-US" sz="1300" b="1" spc="20" dirty="0" err="1">
                <a:cs typeface="Arial"/>
              </a:rPr>
              <a:t>Pengasuhan</a:t>
            </a:r>
            <a:r>
              <a:rPr lang="en-US" sz="1300" b="1" spc="20" dirty="0">
                <a:cs typeface="Arial"/>
              </a:rPr>
              <a:t>, Kesehatan dan </a:t>
            </a:r>
            <a:r>
              <a:rPr lang="en-US" sz="1300" b="1" spc="20" dirty="0" err="1">
                <a:cs typeface="Arial"/>
              </a:rPr>
              <a:t>sarana</a:t>
            </a:r>
            <a:r>
              <a:rPr lang="en-US" sz="1300" b="1" spc="20" dirty="0">
                <a:cs typeface="Arial"/>
              </a:rPr>
              <a:t> </a:t>
            </a:r>
            <a:r>
              <a:rPr lang="en-US" sz="1300" b="1" spc="20" dirty="0" err="1">
                <a:cs typeface="Arial"/>
              </a:rPr>
              <a:t>prasarana</a:t>
            </a:r>
            <a:r>
              <a:rPr lang="en-US" sz="1100" spc="20" dirty="0">
                <a:cs typeface="Arial"/>
              </a:rPr>
              <a:t> </a:t>
            </a:r>
            <a:endParaRPr lang="en-US" sz="1100" b="1" spc="20" dirty="0">
              <a:cs typeface="Arial"/>
            </a:endParaRPr>
          </a:p>
          <a:p>
            <a:pPr marR="5080"/>
            <a:r>
              <a:rPr lang="en-US" sz="1100" spc="20" dirty="0" err="1">
                <a:ea typeface="Adobe Gothic Std B" panose="020B0800000000000000"/>
                <a:cs typeface="Arial"/>
              </a:rPr>
              <a:t>Dua</a:t>
            </a:r>
            <a:r>
              <a:rPr lang="en-US" sz="1100" spc="20" dirty="0">
                <a:ea typeface="Adobe Gothic Std B" panose="020B0800000000000000"/>
                <a:cs typeface="Arial"/>
              </a:rPr>
              <a:t> </a:t>
            </a:r>
            <a:r>
              <a:rPr lang="en-US" sz="1100" spc="20" dirty="0" err="1">
                <a:ea typeface="Adobe Gothic Std B" panose="020B0800000000000000"/>
                <a:cs typeface="Arial"/>
              </a:rPr>
              <a:t>tahun</a:t>
            </a:r>
            <a:r>
              <a:rPr lang="en-US" sz="1100" spc="20" dirty="0">
                <a:ea typeface="Adobe Gothic Std B" panose="020B0800000000000000"/>
                <a:cs typeface="Arial"/>
              </a:rPr>
              <a:t> </a:t>
            </a:r>
            <a:r>
              <a:rPr lang="en-US" sz="1100" spc="20" dirty="0" err="1">
                <a:ea typeface="Adobe Gothic Std B" panose="020B0800000000000000"/>
                <a:cs typeface="Arial"/>
              </a:rPr>
              <a:t>telah</a:t>
            </a:r>
            <a:r>
              <a:rPr lang="en-US" sz="1100" spc="20" dirty="0">
                <a:ea typeface="Adobe Gothic Std B" panose="020B0800000000000000"/>
                <a:cs typeface="Arial"/>
              </a:rPr>
              <a:t> </a:t>
            </a:r>
            <a:r>
              <a:rPr lang="en-US" sz="1100" spc="20" dirty="0" err="1">
                <a:ea typeface="Adobe Gothic Std B" panose="020B0800000000000000"/>
                <a:cs typeface="Arial"/>
              </a:rPr>
              <a:t>menjadi</a:t>
            </a:r>
            <a:r>
              <a:rPr lang="en-US" sz="1100" spc="20" dirty="0">
                <a:ea typeface="Adobe Gothic Std B" panose="020B0800000000000000"/>
                <a:cs typeface="Arial"/>
              </a:rPr>
              <a:t> </a:t>
            </a:r>
            <a:r>
              <a:rPr lang="en-US" sz="1100" spc="20" dirty="0" err="1">
                <a:ea typeface="Adobe Gothic Std B" panose="020B0800000000000000"/>
                <a:cs typeface="Arial"/>
              </a:rPr>
              <a:t>pamong</a:t>
            </a:r>
            <a:r>
              <a:rPr lang="en-US" sz="1050" spc="20" dirty="0">
                <a:ea typeface="Adobe Gothic Std B" panose="020B0800000000000000"/>
                <a:cs typeface="Arial"/>
              </a:rPr>
              <a:t> </a:t>
            </a:r>
          </a:p>
          <a:p>
            <a:pPr marR="5080"/>
            <a:endParaRPr lang="en-US" sz="1100" spc="20" dirty="0">
              <a:cs typeface="Arial"/>
            </a:endParaRPr>
          </a:p>
          <a:p>
            <a:pPr marR="5080"/>
            <a:r>
              <a:rPr lang="en-US" sz="1100" spc="20" dirty="0">
                <a:cs typeface="Arial"/>
              </a:rPr>
              <a:t>Saya </a:t>
            </a:r>
            <a:r>
              <a:rPr lang="en-US" sz="1100" spc="20" dirty="0" err="1">
                <a:cs typeface="Arial"/>
              </a:rPr>
              <a:t>senang</a:t>
            </a:r>
            <a:r>
              <a:rPr lang="en-US" sz="1100" spc="20" dirty="0">
                <a:cs typeface="Arial"/>
              </a:rPr>
              <a:t> dan </a:t>
            </a:r>
            <a:r>
              <a:rPr lang="en-US" sz="1100" spc="20" dirty="0" err="1">
                <a:cs typeface="Arial"/>
              </a:rPr>
              <a:t>semangat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dalam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mengerjakan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tugas</a:t>
            </a:r>
            <a:r>
              <a:rPr lang="en-US" sz="1100" spc="20" dirty="0">
                <a:cs typeface="Arial"/>
              </a:rPr>
              <a:t> yang </a:t>
            </a:r>
            <a:r>
              <a:rPr lang="en-US" sz="1100" spc="20" dirty="0" err="1">
                <a:cs typeface="Arial"/>
              </a:rPr>
              <a:t>diberikan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kepada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saya</a:t>
            </a:r>
            <a:r>
              <a:rPr lang="en-US" sz="1100" spc="20" dirty="0">
                <a:cs typeface="Arial"/>
              </a:rPr>
              <a:t> dan </a:t>
            </a:r>
            <a:r>
              <a:rPr lang="en-US" sz="1100" spc="20" dirty="0" err="1">
                <a:cs typeface="Arial"/>
              </a:rPr>
              <a:t>senang</a:t>
            </a:r>
            <a:r>
              <a:rPr lang="en-US" sz="1100" spc="20" dirty="0">
                <a:cs typeface="Arial"/>
              </a:rPr>
              <a:t> </a:t>
            </a:r>
            <a:r>
              <a:rPr lang="en-US" sz="1100" spc="20" dirty="0" err="1">
                <a:cs typeface="Arial"/>
              </a:rPr>
              <a:t>berkreativitas</a:t>
            </a:r>
            <a:r>
              <a:rPr lang="en-US" sz="1100" spc="20" dirty="0">
                <a:cs typeface="Arial"/>
              </a:rPr>
              <a:t> </a:t>
            </a:r>
            <a:endParaRPr lang="en-US" sz="1100" dirty="0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C6EBC-BCBD-44E7-A947-DD99C45AEDE2}"/>
              </a:ext>
            </a:extLst>
          </p:cNvPr>
          <p:cNvSpPr/>
          <p:nvPr/>
        </p:nvSpPr>
        <p:spPr>
          <a:xfrm>
            <a:off x="2845171" y="1908093"/>
            <a:ext cx="4360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en-US" sz="900" spc="20" noProof="1">
                <a:cs typeface="Arial"/>
              </a:rPr>
              <a:t>Alamat. Jl. Untunng suropati no.13 cimone jaya,kec. Karawaci, kota Tangerang. banten</a:t>
            </a:r>
            <a:endParaRPr lang="en-US" sz="900" noProof="1"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5F8F7-E5A9-4795-B5D5-3DE29EF04462}"/>
              </a:ext>
            </a:extLst>
          </p:cNvPr>
          <p:cNvSpPr/>
          <p:nvPr/>
        </p:nvSpPr>
        <p:spPr>
          <a:xfrm>
            <a:off x="2862587" y="2346886"/>
            <a:ext cx="139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en-US" sz="900" spc="20" noProof="1">
                <a:cs typeface="Arial"/>
              </a:rPr>
              <a:t>Alexondaa0@gmail.com</a:t>
            </a:r>
            <a:endParaRPr lang="en-US" sz="900" noProof="1"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2B9309-0C33-43EC-9934-AE898A132F3C}"/>
              </a:ext>
            </a:extLst>
          </p:cNvPr>
          <p:cNvSpPr/>
          <p:nvPr/>
        </p:nvSpPr>
        <p:spPr>
          <a:xfrm>
            <a:off x="4660164" y="2365075"/>
            <a:ext cx="139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en-US" sz="900" spc="20" noProof="1">
                <a:cs typeface="Arial"/>
              </a:rPr>
              <a:t>081281786944</a:t>
            </a:r>
            <a:endParaRPr lang="en-US" sz="900" noProof="1">
              <a:cs typeface="Arial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94C1CF2-9C77-47ED-9C89-AA18116691B6}"/>
              </a:ext>
            </a:extLst>
          </p:cNvPr>
          <p:cNvSpPr txBox="1"/>
          <p:nvPr/>
        </p:nvSpPr>
        <p:spPr>
          <a:xfrm>
            <a:off x="2761019" y="2920646"/>
            <a:ext cx="4366128" cy="509306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r>
              <a:rPr lang="en-ID" sz="1600" b="1" spc="15" noProof="1">
                <a:highlight>
                  <a:srgbClr val="C0C0C0"/>
                </a:highlight>
                <a:ea typeface="Adobe Gothic Std B" panose="020B0800000000000000" pitchFamily="34" charset="-128"/>
              </a:rPr>
              <a:t>PENGALAMAN DIRI</a:t>
            </a:r>
          </a:p>
          <a:p>
            <a:endParaRPr lang="en-ID" sz="1400" b="1" spc="15" noProof="1">
              <a:ea typeface="Adobe Gothic Std B" panose="020B0800000000000000" pitchFamily="34" charset="-128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PENGALAMAN KERJA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cs typeface="Arial" pitchFamily="34" charset="0"/>
              </a:rPr>
              <a:t>-</a:t>
            </a:r>
          </a:p>
          <a:p>
            <a:pPr lvl="0"/>
            <a:endParaRPr lang="en-US" sz="1400" b="1" dirty="0">
              <a:cs typeface="Arial" pitchFamily="34" charset="0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PROGRAM PELATIHAN / KURSUS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err="1">
                <a:cs typeface="Arial" pitchFamily="34" charset="0"/>
              </a:rPr>
              <a:t>Pelatihan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pamong</a:t>
            </a:r>
            <a:r>
              <a:rPr lang="en-US" sz="1200" dirty="0">
                <a:cs typeface="Arial" pitchFamily="34" charset="0"/>
              </a:rPr>
              <a:t> –oleh idea school </a:t>
            </a:r>
            <a:r>
              <a:rPr lang="en-US" sz="1200" dirty="0" err="1">
                <a:cs typeface="Arial" pitchFamily="34" charset="0"/>
              </a:rPr>
              <a:t>consltant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Indonesia,desember</a:t>
            </a:r>
            <a:r>
              <a:rPr lang="en-US" sz="1200" dirty="0">
                <a:cs typeface="Arial" pitchFamily="34" charset="0"/>
              </a:rPr>
              <a:t> 2020</a:t>
            </a:r>
          </a:p>
          <a:p>
            <a:pPr lvl="0"/>
            <a:endParaRPr lang="en-US" sz="1400" b="1" dirty="0">
              <a:cs typeface="Arial" pitchFamily="34" charset="0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SEMINAR</a:t>
            </a:r>
          </a:p>
          <a:p>
            <a:pPr marL="228600" lvl="0" indent="-228600">
              <a:buAutoNum type="arabicPeriod"/>
            </a:pPr>
            <a:r>
              <a:rPr lang="en-US" sz="1200" dirty="0" err="1">
                <a:cs typeface="Arial" pitchFamily="34" charset="0"/>
              </a:rPr>
              <a:t>Pondok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karakter-dpp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>
                <a:cs typeface="Arial" pitchFamily="34" charset="0"/>
              </a:rPr>
              <a:t>ldii</a:t>
            </a:r>
            <a:endParaRPr lang="en-US" sz="1200" dirty="0">
              <a:cs typeface="Arial" pitchFamily="34" charset="0"/>
            </a:endParaRPr>
          </a:p>
          <a:p>
            <a:pPr lvl="0"/>
            <a:endParaRPr lang="en-US" sz="1200" dirty="0">
              <a:cs typeface="Arial" pitchFamily="34" charset="0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PROGRAM LAINNYA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cs typeface="Arial" pitchFamily="34" charset="0"/>
              </a:rPr>
              <a:t>-</a:t>
            </a:r>
          </a:p>
          <a:p>
            <a:pPr lvl="0"/>
            <a:endParaRPr lang="en-US" sz="1200" dirty="0">
              <a:cs typeface="Arial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dirty="0">
              <a:cs typeface="Arial" pitchFamily="34" charset="0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HARAPAN </a:t>
            </a:r>
            <a:r>
              <a:rPr lang="en-US" sz="1400" b="1" dirty="0" err="1">
                <a:cs typeface="Arial" pitchFamily="34" charset="0"/>
              </a:rPr>
              <a:t>mengikuti</a:t>
            </a:r>
            <a:r>
              <a:rPr lang="en-US" sz="1400" b="1" dirty="0">
                <a:cs typeface="Arial" pitchFamily="34" charset="0"/>
              </a:rPr>
              <a:t> </a:t>
            </a:r>
            <a:r>
              <a:rPr lang="en-US" sz="1400" b="1" dirty="0" err="1">
                <a:cs typeface="Arial" pitchFamily="34" charset="0"/>
              </a:rPr>
              <a:t>Sekolah</a:t>
            </a:r>
            <a:r>
              <a:rPr lang="en-US" sz="1400" b="1" dirty="0">
                <a:cs typeface="Arial" pitchFamily="34" charset="0"/>
              </a:rPr>
              <a:t> </a:t>
            </a:r>
            <a:r>
              <a:rPr lang="en-US" sz="1400" b="1" dirty="0" err="1">
                <a:cs typeface="Arial" pitchFamily="34" charset="0"/>
              </a:rPr>
              <a:t>Pamong</a:t>
            </a:r>
            <a:r>
              <a:rPr lang="en-US" sz="1400" b="1" dirty="0">
                <a:cs typeface="Arial" pitchFamily="34" charset="0"/>
              </a:rPr>
              <a:t> Indonesia</a:t>
            </a:r>
          </a:p>
          <a:p>
            <a:pPr lvl="0"/>
            <a:r>
              <a:rPr lang="en-US" sz="1400" dirty="0">
                <a:cs typeface="Arial" pitchFamily="34" charset="0"/>
              </a:rPr>
              <a:t>Saya </a:t>
            </a:r>
            <a:r>
              <a:rPr lang="en-US" sz="1400" dirty="0" err="1">
                <a:cs typeface="Arial" pitchFamily="34" charset="0"/>
              </a:rPr>
              <a:t>berharap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menemukan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hal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hal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baru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baik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berupa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ilmu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pengalaman</a:t>
            </a:r>
            <a:r>
              <a:rPr lang="en-US" sz="1400" dirty="0">
                <a:cs typeface="Arial" pitchFamily="34" charset="0"/>
              </a:rPr>
              <a:t>/</a:t>
            </a:r>
            <a:r>
              <a:rPr lang="en-US" sz="1400" dirty="0" err="1">
                <a:cs typeface="Arial" pitchFamily="34" charset="0"/>
              </a:rPr>
              <a:t>pelajaran</a:t>
            </a:r>
            <a:r>
              <a:rPr lang="en-US" sz="1400" dirty="0">
                <a:cs typeface="Arial" pitchFamily="34" charset="0"/>
              </a:rPr>
              <a:t> yang </a:t>
            </a:r>
            <a:r>
              <a:rPr lang="en-US" sz="1400" dirty="0" err="1">
                <a:cs typeface="Arial" pitchFamily="34" charset="0"/>
              </a:rPr>
              <a:t>memberikan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manfaat</a:t>
            </a:r>
            <a:r>
              <a:rPr lang="en-US" sz="1400" dirty="0">
                <a:cs typeface="Arial" pitchFamily="34" charset="0"/>
              </a:rPr>
              <a:t> dan </a:t>
            </a:r>
            <a:r>
              <a:rPr lang="en-US" sz="1400" dirty="0" err="1">
                <a:cs typeface="Arial" pitchFamily="34" charset="0"/>
              </a:rPr>
              <a:t>perubahan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bagin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diri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saya</a:t>
            </a:r>
            <a:r>
              <a:rPr lang="en-US" sz="1400" dirty="0">
                <a:cs typeface="Arial" pitchFamily="34" charset="0"/>
              </a:rPr>
              <a:t> dan </a:t>
            </a:r>
            <a:r>
              <a:rPr lang="en-US" sz="1400" dirty="0" err="1">
                <a:cs typeface="Arial" pitchFamily="34" charset="0"/>
              </a:rPr>
              <a:t>sekolah</a:t>
            </a:r>
            <a:r>
              <a:rPr lang="en-US" sz="1400" dirty="0">
                <a:cs typeface="Arial" pitchFamily="34" charset="0"/>
              </a:rPr>
              <a:t> yang </a:t>
            </a:r>
            <a:r>
              <a:rPr lang="en-US" sz="1400" dirty="0" err="1">
                <a:cs typeface="Arial" pitchFamily="34" charset="0"/>
              </a:rPr>
              <a:t>saya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tempati</a:t>
            </a:r>
            <a:endParaRPr lang="en-US" sz="1400" dirty="0">
              <a:cs typeface="Arial" pitchFamily="34" charset="0"/>
            </a:endParaRPr>
          </a:p>
          <a:p>
            <a:pPr lvl="0"/>
            <a:endParaRPr lang="en-US" sz="1400" dirty="0">
              <a:cs typeface="Arial" pitchFamily="34" charset="0"/>
            </a:endParaRPr>
          </a:p>
          <a:p>
            <a:pPr lvl="0"/>
            <a:endParaRPr lang="en-US" sz="1400" dirty="0">
              <a:cs typeface="Arial" pitchFamily="34" charset="0"/>
            </a:endParaRPr>
          </a:p>
          <a:p>
            <a:pPr lvl="0"/>
            <a:r>
              <a:rPr lang="en-US" sz="1400" b="1" dirty="0">
                <a:cs typeface="Arial" pitchFamily="34" charset="0"/>
              </a:rPr>
              <a:t>KALIMAT SEMANGAT </a:t>
            </a:r>
            <a:r>
              <a:rPr lang="en-US" sz="1100" b="1" dirty="0">
                <a:cs typeface="Arial" pitchFamily="34" charset="0"/>
              </a:rPr>
              <a:t>(</a:t>
            </a:r>
            <a:r>
              <a:rPr lang="en-US" sz="1100" b="1" i="1" dirty="0">
                <a:cs typeface="Arial" pitchFamily="34" charset="0"/>
              </a:rPr>
              <a:t>Quotes</a:t>
            </a:r>
            <a:r>
              <a:rPr lang="en-US" sz="1100" b="1" dirty="0">
                <a:cs typeface="Arial" pitchFamily="34" charset="0"/>
              </a:rPr>
              <a:t>)</a:t>
            </a:r>
          </a:p>
          <a:p>
            <a:pPr lvl="0"/>
            <a:r>
              <a:rPr lang="en-US" sz="1100" dirty="0">
                <a:cs typeface="Arial" pitchFamily="34" charset="0"/>
              </a:rPr>
              <a:t>“</a:t>
            </a:r>
            <a:r>
              <a:rPr lang="en-ID" sz="1100" dirty="0">
                <a:cs typeface="Arial" pitchFamily="34" charset="0"/>
              </a:rPr>
              <a:t>Mau </a:t>
            </a:r>
            <a:r>
              <a:rPr lang="en-ID" sz="1100" dirty="0" err="1">
                <a:cs typeface="Arial" pitchFamily="34" charset="0"/>
              </a:rPr>
              <a:t>jadi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apa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saja</a:t>
            </a:r>
            <a:r>
              <a:rPr lang="en-ID" sz="1100" dirty="0">
                <a:cs typeface="Arial" pitchFamily="34" charset="0"/>
              </a:rPr>
              <a:t>, yang </a:t>
            </a:r>
            <a:r>
              <a:rPr lang="en-ID" sz="1100" dirty="0" err="1">
                <a:cs typeface="Arial" pitchFamily="34" charset="0"/>
              </a:rPr>
              <a:t>penting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belajar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dulu</a:t>
            </a:r>
            <a:r>
              <a:rPr lang="en-ID" sz="1100" dirty="0">
                <a:cs typeface="Arial" pitchFamily="34" charset="0"/>
              </a:rPr>
              <a:t>. </a:t>
            </a:r>
            <a:r>
              <a:rPr lang="en-ID" sz="1100" dirty="0" err="1">
                <a:cs typeface="Arial" pitchFamily="34" charset="0"/>
              </a:rPr>
              <a:t>karna</a:t>
            </a:r>
            <a:r>
              <a:rPr lang="en-ID" sz="1100" dirty="0">
                <a:cs typeface="Arial" pitchFamily="34" charset="0"/>
              </a:rPr>
              <a:t> yang </a:t>
            </a:r>
            <a:r>
              <a:rPr lang="en-ID" sz="1100" dirty="0" err="1">
                <a:cs typeface="Arial" pitchFamily="34" charset="0"/>
              </a:rPr>
              <a:t>wajib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bukanlah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menjadi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siapa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siapa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namun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ilmu</a:t>
            </a:r>
            <a:r>
              <a:rPr lang="en-ID" sz="1100" dirty="0">
                <a:cs typeface="Arial" pitchFamily="34" charset="0"/>
              </a:rPr>
              <a:t> </a:t>
            </a:r>
            <a:r>
              <a:rPr lang="en-ID" sz="1100" dirty="0" err="1">
                <a:cs typeface="Arial" pitchFamily="34" charset="0"/>
              </a:rPr>
              <a:t>lah</a:t>
            </a:r>
            <a:r>
              <a:rPr lang="en-ID" sz="1100" dirty="0">
                <a:cs typeface="Arial" pitchFamily="34" charset="0"/>
              </a:rPr>
              <a:t> yang paling </a:t>
            </a:r>
            <a:r>
              <a:rPr lang="en-ID" sz="1100" dirty="0" err="1">
                <a:cs typeface="Arial" pitchFamily="34" charset="0"/>
              </a:rPr>
              <a:t>utama</a:t>
            </a:r>
            <a:r>
              <a:rPr lang="en-ID" sz="1100" dirty="0">
                <a:cs typeface="Arial" pitchFamily="34" charset="0"/>
              </a:rPr>
              <a:t>’’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8D508AD2-74E4-40F8-AAD8-0D037136448A}"/>
              </a:ext>
            </a:extLst>
          </p:cNvPr>
          <p:cNvSpPr txBox="1"/>
          <p:nvPr/>
        </p:nvSpPr>
        <p:spPr>
          <a:xfrm>
            <a:off x="354511" y="5589689"/>
            <a:ext cx="1974324" cy="83035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highlight>
                  <a:srgbClr val="C0C0C0"/>
                </a:highlight>
                <a:cs typeface="Arial" pitchFamily="34" charset="0"/>
              </a:rPr>
              <a:t>PENGHARGAAN</a:t>
            </a:r>
          </a:p>
          <a:p>
            <a:pPr>
              <a:lnSpc>
                <a:spcPct val="100000"/>
              </a:lnSpc>
            </a:pPr>
            <a:endParaRPr lang="en-US" sz="1400" b="1" dirty="0">
              <a:cs typeface="Arial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-</a:t>
            </a:r>
            <a:endParaRPr lang="x-none" sz="1200" dirty="0"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endParaRPr sz="1100" dirty="0">
              <a:cs typeface="Arial" pitchFamily="34" charset="0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11165E95-1C8A-43A8-AC60-431AF04262C8}"/>
              </a:ext>
            </a:extLst>
          </p:cNvPr>
          <p:cNvSpPr txBox="1"/>
          <p:nvPr/>
        </p:nvSpPr>
        <p:spPr>
          <a:xfrm>
            <a:off x="2695195" y="8213335"/>
            <a:ext cx="3257394" cy="115800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/>
            <a:r>
              <a:rPr lang="en-ID" sz="1600" b="1" spc="15" noProof="1">
                <a:highlight>
                  <a:srgbClr val="C0C0C0"/>
                </a:highlight>
                <a:ea typeface="Adobe Gothic Std B" panose="020B0800000000000000" pitchFamily="34" charset="-128"/>
              </a:rPr>
              <a:t>PENDIDIKAN</a:t>
            </a:r>
          </a:p>
          <a:p>
            <a:pPr marL="12700"/>
            <a:endParaRPr lang="en-US" sz="1100" noProof="1">
              <a:cs typeface="MathJax_SansSerif"/>
            </a:endParaRPr>
          </a:p>
          <a:p>
            <a:pPr marL="12700"/>
            <a:endParaRPr lang="en-US" sz="1100" noProof="1">
              <a:cs typeface="MathJax_SansSerif"/>
            </a:endParaRPr>
          </a:p>
          <a:p>
            <a:pPr marL="12700"/>
            <a:r>
              <a:rPr lang="en-US" sz="1100" noProof="1">
                <a:cs typeface="MathJax_SansSerif"/>
              </a:rPr>
              <a:t>2014- SDN 02 MARGO MULYO</a:t>
            </a:r>
          </a:p>
          <a:p>
            <a:pPr marL="12700"/>
            <a:r>
              <a:rPr lang="en-US" sz="1100" noProof="1">
                <a:cs typeface="MathJax_SansSerif"/>
              </a:rPr>
              <a:t>2017- SMPN 01 TUMIJAJAR</a:t>
            </a:r>
          </a:p>
          <a:p>
            <a:pPr marL="12700"/>
            <a:r>
              <a:rPr lang="en-US" sz="1100" noProof="1">
                <a:cs typeface="MathJax_SansSerif"/>
              </a:rPr>
              <a:t>SEKARANG- PROSES KEJAR PAKET C</a:t>
            </a: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F9DCD005-E280-4E48-8C15-EAE408FD7A4E}"/>
              </a:ext>
            </a:extLst>
          </p:cNvPr>
          <p:cNvSpPr txBox="1"/>
          <p:nvPr/>
        </p:nvSpPr>
        <p:spPr>
          <a:xfrm>
            <a:off x="354511" y="8228212"/>
            <a:ext cx="1731464" cy="98873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/>
            <a:r>
              <a:rPr lang="en-US" sz="1600" b="1" noProof="1">
                <a:highlight>
                  <a:srgbClr val="C0C0C0"/>
                </a:highlight>
                <a:cs typeface="MathJax_SansSerif"/>
              </a:rPr>
              <a:t>HOBI</a:t>
            </a:r>
          </a:p>
          <a:p>
            <a:pPr marL="12700"/>
            <a:endParaRPr lang="en-US" sz="1100" noProof="1">
              <a:cs typeface="MathJax_SansSerif"/>
            </a:endParaRPr>
          </a:p>
          <a:p>
            <a:pPr marL="12700"/>
            <a:r>
              <a:rPr lang="en-US" sz="1100" noProof="1">
                <a:cs typeface="MathJax_SansSerif"/>
              </a:rPr>
              <a:t>Prakarya</a:t>
            </a:r>
          </a:p>
          <a:p>
            <a:pPr marL="12700"/>
            <a:r>
              <a:rPr lang="en-US" sz="1100" noProof="1">
                <a:cs typeface="MathJax_SansSerif"/>
              </a:rPr>
              <a:t>Berenang </a:t>
            </a:r>
          </a:p>
          <a:p>
            <a:pPr marL="12700"/>
            <a:endParaRPr lang="en-US" sz="1100" noProof="1">
              <a:cs typeface="MathJax_SansSerif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F7321-3886-4777-ACF2-34E5DE25D488}"/>
              </a:ext>
            </a:extLst>
          </p:cNvPr>
          <p:cNvSpPr/>
          <p:nvPr/>
        </p:nvSpPr>
        <p:spPr>
          <a:xfrm>
            <a:off x="2482849" y="40817"/>
            <a:ext cx="180525" cy="4353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774C02-8449-456D-B822-32073A42B547}"/>
              </a:ext>
            </a:extLst>
          </p:cNvPr>
          <p:cNvSpPr/>
          <p:nvPr/>
        </p:nvSpPr>
        <p:spPr>
          <a:xfrm>
            <a:off x="-6949" y="2751697"/>
            <a:ext cx="4516768" cy="1582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86FB69-F0B5-403B-888F-8A7A6B85EC40}"/>
              </a:ext>
            </a:extLst>
          </p:cNvPr>
          <p:cNvSpPr/>
          <p:nvPr/>
        </p:nvSpPr>
        <p:spPr>
          <a:xfrm>
            <a:off x="-6949" y="9570770"/>
            <a:ext cx="4965701" cy="961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C2A0145F-BBDE-4665-BCFE-117F811CA42D}"/>
              </a:ext>
            </a:extLst>
          </p:cNvPr>
          <p:cNvSpPr txBox="1">
            <a:spLocks/>
          </p:cNvSpPr>
          <p:nvPr/>
        </p:nvSpPr>
        <p:spPr>
          <a:xfrm>
            <a:off x="5198064" y="9637103"/>
            <a:ext cx="223406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ID" sz="2400" b="1" spc="15" noProof="1">
                <a:latin typeface="+mn-lt"/>
                <a:ea typeface="Adobe Gothic Std B" panose="020B0800000000000000" pitchFamily="34" charset="-128"/>
              </a:rPr>
              <a:t>TERIMA KASIH</a:t>
            </a:r>
            <a:endParaRPr lang="en-ID" sz="2400" b="1" spc="-30" noProof="1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DC3911C4-5884-446A-97D5-F7CD15EDFCF4}"/>
              </a:ext>
            </a:extLst>
          </p:cNvPr>
          <p:cNvSpPr txBox="1">
            <a:spLocks/>
          </p:cNvSpPr>
          <p:nvPr/>
        </p:nvSpPr>
        <p:spPr>
          <a:xfrm>
            <a:off x="299987" y="9763993"/>
            <a:ext cx="183340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ID" sz="1600" b="1" spc="15" noProof="1">
                <a:latin typeface="+mn-lt"/>
                <a:ea typeface="Adobe Gothic Std B" panose="020B0800000000000000" pitchFamily="34" charset="-128"/>
              </a:rPr>
              <a:t>SOSIAL MEDIA</a:t>
            </a:r>
            <a:endParaRPr lang="en-ID" sz="1600" b="1" spc="-30" noProof="1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29360C40-FE75-4A85-AAF2-C896B9AE52BC}"/>
              </a:ext>
            </a:extLst>
          </p:cNvPr>
          <p:cNvSpPr txBox="1"/>
          <p:nvPr/>
        </p:nvSpPr>
        <p:spPr>
          <a:xfrm>
            <a:off x="475941" y="10051613"/>
            <a:ext cx="1190314" cy="23467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/>
            <a:r>
              <a:rPr lang="en-US" sz="1100" b="1" noProof="1">
                <a:solidFill>
                  <a:schemeClr val="bg1"/>
                </a:solidFill>
                <a:cs typeface="MathJax_SansSerif"/>
              </a:rPr>
              <a:t>@alexmaul_3157</a:t>
            </a:r>
          </a:p>
        </p:txBody>
      </p:sp>
      <p:pic>
        <p:nvPicPr>
          <p:cNvPr id="1026" name="Picture 2" descr="Instagram works better with IFTTT">
            <a:extLst>
              <a:ext uri="{FF2B5EF4-FFF2-40B4-BE49-F238E27FC236}">
                <a16:creationId xmlns:a16="http://schemas.microsoft.com/office/drawing/2014/main" id="{071F09F5-0C32-45AC-B2B8-4992DE4F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8" y="10142760"/>
            <a:ext cx="143531" cy="1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cebook Logos PNG images free download">
            <a:extLst>
              <a:ext uri="{FF2B5EF4-FFF2-40B4-BE49-F238E27FC236}">
                <a16:creationId xmlns:a16="http://schemas.microsoft.com/office/drawing/2014/main" id="{D70A9AB8-71E7-448C-A902-189A46DD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43" y="10142668"/>
            <a:ext cx="143621" cy="1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bject 29">
            <a:extLst>
              <a:ext uri="{FF2B5EF4-FFF2-40B4-BE49-F238E27FC236}">
                <a16:creationId xmlns:a16="http://schemas.microsoft.com/office/drawing/2014/main" id="{0992E169-49DA-49DC-8397-DDE936F3009E}"/>
              </a:ext>
            </a:extLst>
          </p:cNvPr>
          <p:cNvSpPr txBox="1"/>
          <p:nvPr/>
        </p:nvSpPr>
        <p:spPr>
          <a:xfrm>
            <a:off x="2782018" y="10051611"/>
            <a:ext cx="1995635" cy="23467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/>
            <a:r>
              <a:rPr lang="en-US" sz="1100" b="1" noProof="1">
                <a:solidFill>
                  <a:schemeClr val="bg1"/>
                </a:solidFill>
                <a:cs typeface="MathJax_SansSerif"/>
              </a:rPr>
              <a:t>@Muhammad alex maulana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4DA34-5691-44CA-AC76-D6B09D841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52" t="535" r="65002" b="52223"/>
          <a:stretch/>
        </p:blipFill>
        <p:spPr>
          <a:xfrm>
            <a:off x="-3646" y="-5153"/>
            <a:ext cx="2504082" cy="2731931"/>
          </a:xfrm>
          <a:prstGeom prst="rect">
            <a:avLst/>
          </a:prstGeom>
        </p:spPr>
      </p:pic>
      <p:sp>
        <p:nvSpPr>
          <p:cNvPr id="43" name="object 15">
            <a:extLst>
              <a:ext uri="{FF2B5EF4-FFF2-40B4-BE49-F238E27FC236}">
                <a16:creationId xmlns:a16="http://schemas.microsoft.com/office/drawing/2014/main" id="{3446C411-158E-4A14-A7D3-E4A59648F62F}"/>
              </a:ext>
            </a:extLst>
          </p:cNvPr>
          <p:cNvSpPr txBox="1"/>
          <p:nvPr/>
        </p:nvSpPr>
        <p:spPr>
          <a:xfrm>
            <a:off x="354511" y="3013368"/>
            <a:ext cx="1974324" cy="14920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highlight>
                  <a:srgbClr val="C0C0C0"/>
                </a:highlight>
                <a:cs typeface="Arial" pitchFamily="34" charset="0"/>
              </a:rPr>
              <a:t>KEAHLIAN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-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1" dirty="0">
              <a:cs typeface="Arial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1" dirty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highlight>
                  <a:srgbClr val="C0C0C0"/>
                </a:highlight>
                <a:cs typeface="Arial" pitchFamily="34" charset="0"/>
              </a:rPr>
              <a:t>BAHASA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Indonesia</a:t>
            </a:r>
          </a:p>
          <a:p>
            <a:pPr>
              <a:lnSpc>
                <a:spcPct val="100000"/>
              </a:lnSpc>
            </a:pPr>
            <a:endParaRPr lang="en-US" sz="1200" dirty="0"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6C685-8A8B-40E6-9BD6-5675EB2F5023}"/>
              </a:ext>
            </a:extLst>
          </p:cNvPr>
          <p:cNvSpPr/>
          <p:nvPr/>
        </p:nvSpPr>
        <p:spPr>
          <a:xfrm>
            <a:off x="6649" y="8057139"/>
            <a:ext cx="4516768" cy="1582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34" name="Picture 10" descr="Square Phone Icon #261553 - Free Icons Library">
            <a:extLst>
              <a:ext uri="{FF2B5EF4-FFF2-40B4-BE49-F238E27FC236}">
                <a16:creationId xmlns:a16="http://schemas.microsoft.com/office/drawing/2014/main" id="{66B61013-F338-471D-B1BC-C2661B11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00" y="2371506"/>
            <a:ext cx="195313" cy="1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DE2F8F25-C025-4497-821C-3D462717B2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358" y="93409"/>
            <a:ext cx="2690902" cy="2504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19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179</Words>
  <Application>Microsoft Office PowerPoint</Application>
  <PresentationFormat>Kustom</PresentationFormat>
  <Paragraphs>53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2" baseType="lpstr">
      <vt:lpstr>Office Theme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alex maulana</cp:lastModifiedBy>
  <cp:revision>25</cp:revision>
  <dcterms:created xsi:type="dcterms:W3CDTF">2020-10-23T23:48:39Z</dcterms:created>
  <dcterms:modified xsi:type="dcterms:W3CDTF">2021-09-21T14:25:27Z</dcterms:modified>
</cp:coreProperties>
</file>