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66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291" autoAdjust="0"/>
  </p:normalViewPr>
  <p:slideViewPr>
    <p:cSldViewPr snapToGrid="0">
      <p:cViewPr>
        <p:scale>
          <a:sx n="80" d="100"/>
          <a:sy n="80" d="100"/>
        </p:scale>
        <p:origin x="1410" y="-2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7D69E-4B67-40EC-BAB3-1BD2A60F1AF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6C9F7-4199-4A81-B804-185BB174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6C9F7-4199-4A81-B804-185BB1740E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8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871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713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85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122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938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076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787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743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241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686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084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93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g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00BB18-5839-41E9-AD9F-96AAB967B20C}"/>
              </a:ext>
            </a:extLst>
          </p:cNvPr>
          <p:cNvSpPr/>
          <p:nvPr/>
        </p:nvSpPr>
        <p:spPr>
          <a:xfrm>
            <a:off x="0" y="-5152"/>
            <a:ext cx="7559675" cy="2734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198D48-0F49-49AB-BCE3-FAB2D3AD845E}"/>
              </a:ext>
            </a:extLst>
          </p:cNvPr>
          <p:cNvSpPr/>
          <p:nvPr/>
        </p:nvSpPr>
        <p:spPr>
          <a:xfrm>
            <a:off x="2328835" y="332130"/>
            <a:ext cx="5230840" cy="43537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68BA3AC0-CDF9-4744-A1C7-445F78A4BF67}"/>
              </a:ext>
            </a:extLst>
          </p:cNvPr>
          <p:cNvSpPr txBox="1">
            <a:spLocks/>
          </p:cNvSpPr>
          <p:nvPr/>
        </p:nvSpPr>
        <p:spPr>
          <a:xfrm>
            <a:off x="2782234" y="405850"/>
            <a:ext cx="4441822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000" spc="15" noProof="1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EVI ANGGRAENI</a:t>
            </a:r>
            <a:endParaRPr lang="en-ID" sz="2000" spc="-30" noProof="1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5D625954-2880-4D14-B308-3A41CA520592}"/>
              </a:ext>
            </a:extLst>
          </p:cNvPr>
          <p:cNvSpPr/>
          <p:nvPr/>
        </p:nvSpPr>
        <p:spPr>
          <a:xfrm>
            <a:off x="2671698" y="2110119"/>
            <a:ext cx="180525" cy="180525"/>
          </a:xfrm>
          <a:prstGeom prst="rect">
            <a:avLst/>
          </a:prstGeo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noProof="1"/>
          </a:p>
        </p:txBody>
      </p:sp>
      <p:sp>
        <p:nvSpPr>
          <p:cNvPr id="16" name="object 23">
            <a:extLst>
              <a:ext uri="{FF2B5EF4-FFF2-40B4-BE49-F238E27FC236}">
                <a16:creationId xmlns:a16="http://schemas.microsoft.com/office/drawing/2014/main" id="{7167B4D5-537C-4EB3-86A8-F24DEA95BB26}"/>
              </a:ext>
            </a:extLst>
          </p:cNvPr>
          <p:cNvSpPr/>
          <p:nvPr/>
        </p:nvSpPr>
        <p:spPr>
          <a:xfrm>
            <a:off x="2672384" y="2450743"/>
            <a:ext cx="180525" cy="180525"/>
          </a:xfrm>
          <a:prstGeom prst="rect">
            <a:avLst/>
          </a:prstGeom>
          <a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noProof="1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0831A5-B25B-45D3-B5C6-90C74A0C8E7F}"/>
              </a:ext>
            </a:extLst>
          </p:cNvPr>
          <p:cNvSpPr/>
          <p:nvPr/>
        </p:nvSpPr>
        <p:spPr>
          <a:xfrm>
            <a:off x="2655897" y="952382"/>
            <a:ext cx="477623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en-US" sz="1300" b="1" spc="20" dirty="0" err="1">
                <a:cs typeface="Arial"/>
              </a:rPr>
              <a:t>Bidang</a:t>
            </a:r>
            <a:r>
              <a:rPr lang="en-US" sz="1300" b="1" spc="20" dirty="0">
                <a:cs typeface="Arial"/>
              </a:rPr>
              <a:t> </a:t>
            </a:r>
            <a:r>
              <a:rPr lang="en-US" sz="1300" b="1" spc="20" dirty="0" err="1">
                <a:cs typeface="Arial"/>
              </a:rPr>
              <a:t>Pendidikan</a:t>
            </a:r>
            <a:r>
              <a:rPr lang="en-US" sz="1300" b="1" spc="20" dirty="0">
                <a:cs typeface="Arial"/>
              </a:rPr>
              <a:t> </a:t>
            </a:r>
            <a:r>
              <a:rPr lang="en-US" sz="1300" b="1" spc="20" dirty="0" err="1">
                <a:cs typeface="Arial"/>
              </a:rPr>
              <a:t>dan</a:t>
            </a:r>
            <a:r>
              <a:rPr lang="en-US" sz="1300" b="1" spc="20" dirty="0">
                <a:cs typeface="Arial"/>
              </a:rPr>
              <a:t> </a:t>
            </a:r>
            <a:r>
              <a:rPr lang="en-US" sz="1300" b="1" spc="20" dirty="0" err="1">
                <a:cs typeface="Arial"/>
              </a:rPr>
              <a:t>Keguruan</a:t>
            </a:r>
            <a:r>
              <a:rPr lang="en-US" sz="1300" b="1" spc="20" dirty="0">
                <a:cs typeface="Arial"/>
              </a:rPr>
              <a:t> </a:t>
            </a:r>
            <a:endParaRPr lang="en-US" sz="1100" spc="20" dirty="0">
              <a:cs typeface="Arial"/>
            </a:endParaRPr>
          </a:p>
          <a:p>
            <a:pPr marR="5080"/>
            <a:r>
              <a:rPr lang="en-US" sz="1100" spc="20" dirty="0" err="1" smtClean="0">
                <a:cs typeface="Arial"/>
              </a:rPr>
              <a:t>Kurang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lebih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sudah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hampir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setahun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beraktivitas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sebagai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mubalighat</a:t>
            </a:r>
            <a:r>
              <a:rPr lang="en-US" sz="1100" spc="20" dirty="0" smtClean="0">
                <a:cs typeface="Arial"/>
              </a:rPr>
              <a:t>, </a:t>
            </a:r>
            <a:r>
              <a:rPr lang="en-US" sz="1100" spc="20" dirty="0" err="1" smtClean="0">
                <a:cs typeface="Arial"/>
              </a:rPr>
              <a:t>pengajaran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caberawit</a:t>
            </a:r>
            <a:r>
              <a:rPr lang="en-US" sz="1100" spc="20" dirty="0" smtClean="0">
                <a:cs typeface="Arial"/>
              </a:rPr>
              <a:t>, </a:t>
            </a:r>
            <a:r>
              <a:rPr lang="en-US" sz="1100" spc="20" dirty="0" err="1" smtClean="0">
                <a:cs typeface="Arial"/>
              </a:rPr>
              <a:t>pra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remaja</a:t>
            </a:r>
            <a:r>
              <a:rPr lang="en-US" sz="1100" spc="20" dirty="0" smtClean="0">
                <a:cs typeface="Arial"/>
              </a:rPr>
              <a:t>, </a:t>
            </a:r>
            <a:r>
              <a:rPr lang="en-US" sz="1100" spc="20" dirty="0" err="1" smtClean="0">
                <a:cs typeface="Arial"/>
              </a:rPr>
              <a:t>remaja</a:t>
            </a:r>
            <a:r>
              <a:rPr lang="en-US" sz="1100" spc="20" dirty="0" smtClean="0">
                <a:cs typeface="Arial"/>
              </a:rPr>
              <a:t>, </a:t>
            </a:r>
            <a:r>
              <a:rPr lang="en-US" sz="1100" spc="20" dirty="0" err="1" smtClean="0">
                <a:cs typeface="Arial"/>
              </a:rPr>
              <a:t>dan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pamong</a:t>
            </a:r>
            <a:r>
              <a:rPr lang="en-US" sz="1100" spc="20" dirty="0" smtClean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tingkat</a:t>
            </a:r>
            <a:r>
              <a:rPr lang="en-US" sz="1100" spc="20" dirty="0" smtClean="0">
                <a:cs typeface="Arial"/>
              </a:rPr>
              <a:t> SMP. </a:t>
            </a:r>
            <a:r>
              <a:rPr lang="en-US" sz="1050" spc="20" dirty="0" smtClean="0">
                <a:cs typeface="Arial"/>
              </a:rPr>
              <a:t> </a:t>
            </a:r>
            <a:endParaRPr lang="en-US" sz="1050" spc="20" dirty="0">
              <a:cs typeface="Arial"/>
            </a:endParaRPr>
          </a:p>
          <a:p>
            <a:pPr marR="5080"/>
            <a:endParaRPr lang="en-US" sz="1100" spc="20" dirty="0">
              <a:cs typeface="Arial"/>
            </a:endParaRPr>
          </a:p>
          <a:p>
            <a:pPr marR="5080"/>
            <a:r>
              <a:rPr lang="en-US" sz="1100" spc="20" dirty="0" err="1">
                <a:cs typeface="Arial"/>
              </a:rPr>
              <a:t>Saya</a:t>
            </a:r>
            <a:r>
              <a:rPr lang="en-US" sz="1100" spc="20" dirty="0">
                <a:cs typeface="Arial"/>
              </a:rPr>
              <a:t> </a:t>
            </a:r>
            <a:r>
              <a:rPr lang="en-US" sz="1100" spc="20" dirty="0" err="1">
                <a:cs typeface="Arial"/>
              </a:rPr>
              <a:t>senang</a:t>
            </a:r>
            <a:r>
              <a:rPr lang="en-US" sz="1100" spc="20" dirty="0">
                <a:cs typeface="Arial"/>
              </a:rPr>
              <a:t> </a:t>
            </a:r>
            <a:r>
              <a:rPr lang="en-US" sz="1100" spc="20" dirty="0" err="1">
                <a:cs typeface="Arial"/>
              </a:rPr>
              <a:t>berkerjasama</a:t>
            </a:r>
            <a:r>
              <a:rPr lang="en-US" sz="1100" spc="20" dirty="0">
                <a:cs typeface="Arial"/>
              </a:rPr>
              <a:t>, </a:t>
            </a:r>
            <a:r>
              <a:rPr lang="en-US" sz="1100" spc="20" dirty="0" err="1">
                <a:cs typeface="Arial"/>
              </a:rPr>
              <a:t>berpetualang</a:t>
            </a:r>
            <a:r>
              <a:rPr lang="en-US" sz="1100" spc="20" dirty="0">
                <a:cs typeface="Arial"/>
              </a:rPr>
              <a:t>, </a:t>
            </a:r>
            <a:r>
              <a:rPr lang="en-US" sz="1100" spc="20" dirty="0" err="1">
                <a:cs typeface="Arial"/>
              </a:rPr>
              <a:t>dan</a:t>
            </a:r>
            <a:r>
              <a:rPr lang="en-US" sz="1100" spc="20" dirty="0">
                <a:cs typeface="Arial"/>
              </a:rPr>
              <a:t> </a:t>
            </a:r>
            <a:r>
              <a:rPr lang="en-US" sz="1100" spc="20" dirty="0" err="1">
                <a:cs typeface="Arial"/>
              </a:rPr>
              <a:t>membaca</a:t>
            </a:r>
            <a:r>
              <a:rPr lang="en-US" sz="1100" spc="20" dirty="0">
                <a:cs typeface="Arial"/>
              </a:rPr>
              <a:t> </a:t>
            </a:r>
            <a:r>
              <a:rPr lang="en-US" sz="1100" spc="20" dirty="0" err="1" smtClean="0">
                <a:cs typeface="Arial"/>
              </a:rPr>
              <a:t>buku</a:t>
            </a:r>
            <a:r>
              <a:rPr lang="en-US" sz="1100" spc="20" dirty="0">
                <a:cs typeface="Arial"/>
              </a:rPr>
              <a:t>.</a:t>
            </a:r>
            <a:r>
              <a:rPr lang="en-US" sz="1100" spc="20" dirty="0" smtClean="0">
                <a:cs typeface="Arial"/>
              </a:rPr>
              <a:t> </a:t>
            </a:r>
            <a:endParaRPr lang="en-US" sz="1100" dirty="0"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CC6EBC-BCBD-44E7-A947-DD99C45AEDE2}"/>
              </a:ext>
            </a:extLst>
          </p:cNvPr>
          <p:cNvSpPr/>
          <p:nvPr/>
        </p:nvSpPr>
        <p:spPr>
          <a:xfrm>
            <a:off x="2811240" y="2011478"/>
            <a:ext cx="43600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en-US" sz="1100" spc="20" noProof="1" smtClean="0">
                <a:cs typeface="Arial"/>
              </a:rPr>
              <a:t>Alamat</a:t>
            </a:r>
            <a:r>
              <a:rPr lang="en-US" sz="1100" spc="20" noProof="1">
                <a:cs typeface="Arial"/>
              </a:rPr>
              <a:t> </a:t>
            </a:r>
            <a:r>
              <a:rPr lang="en-US" sz="1100" spc="20" noProof="1" smtClean="0">
                <a:cs typeface="Arial"/>
              </a:rPr>
              <a:t>: Kp. Jaya Sampurna RT 01/RW 07 Desa pejaten, Kec. Kramatwatu, Kab. Serang, Prov. Banten.</a:t>
            </a:r>
            <a:endParaRPr lang="en-US" sz="1100" noProof="1">
              <a:cs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B5F8F7-E5A9-4795-B5D5-3DE29EF04462}"/>
              </a:ext>
            </a:extLst>
          </p:cNvPr>
          <p:cNvSpPr/>
          <p:nvPr/>
        </p:nvSpPr>
        <p:spPr>
          <a:xfrm>
            <a:off x="2863968" y="2359582"/>
            <a:ext cx="16491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en-US" sz="1100" spc="20" noProof="1">
                <a:cs typeface="Arial"/>
              </a:rPr>
              <a:t>e</a:t>
            </a:r>
            <a:r>
              <a:rPr lang="en-US" sz="1100" spc="20" noProof="1" smtClean="0">
                <a:cs typeface="Arial"/>
              </a:rPr>
              <a:t>vianggraeni757@gmail.com</a:t>
            </a:r>
            <a:endParaRPr lang="en-US" sz="1100" noProof="1"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2B9309-0C33-43EC-9934-AE898A132F3C}"/>
              </a:ext>
            </a:extLst>
          </p:cNvPr>
          <p:cNvSpPr/>
          <p:nvPr/>
        </p:nvSpPr>
        <p:spPr>
          <a:xfrm>
            <a:off x="4876654" y="2414564"/>
            <a:ext cx="13910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en-US" sz="1100" spc="20" noProof="1" smtClean="0">
                <a:cs typeface="Arial"/>
              </a:rPr>
              <a:t>082113230809</a:t>
            </a:r>
            <a:endParaRPr lang="en-US" sz="1100" noProof="1">
              <a:cs typeface="Arial"/>
            </a:endParaRPr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id="{194C1CF2-9C77-47ED-9C89-AA18116691B6}"/>
              </a:ext>
            </a:extLst>
          </p:cNvPr>
          <p:cNvSpPr txBox="1"/>
          <p:nvPr/>
        </p:nvSpPr>
        <p:spPr>
          <a:xfrm>
            <a:off x="2695195" y="3013368"/>
            <a:ext cx="4366128" cy="4877617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600" b="1" spc="15" noProof="1">
                <a:highlight>
                  <a:srgbClr val="C0C0C0"/>
                </a:highlight>
                <a:ea typeface="Adobe Gothic Std B" panose="020B0800000000000000" pitchFamily="34" charset="-128"/>
              </a:rPr>
              <a:t>PENGALAMAN DIRI</a:t>
            </a:r>
          </a:p>
          <a:p>
            <a:endParaRPr lang="en-ID" sz="1400" b="1" spc="15" noProof="1">
              <a:ea typeface="Adobe Gothic Std B" panose="020B0800000000000000" pitchFamily="34" charset="-128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PENGALAMAN KERJA</a:t>
            </a:r>
          </a:p>
          <a:p>
            <a:pPr lvl="0"/>
            <a:r>
              <a:rPr lang="en-US" sz="1400" b="1" dirty="0" smtClean="0">
                <a:cs typeface="Arial" pitchFamily="34" charset="0"/>
              </a:rPr>
              <a:t>-</a:t>
            </a:r>
            <a:endParaRPr lang="en-US" sz="1400" b="1" dirty="0">
              <a:cs typeface="Arial" pitchFamily="34" charset="0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PROGRAM PELATIHAN / KURSUS</a:t>
            </a:r>
          </a:p>
          <a:p>
            <a:pPr lvl="0"/>
            <a:r>
              <a:rPr lang="en-US" sz="1400" b="1" dirty="0" smtClean="0">
                <a:cs typeface="Arial" pitchFamily="34" charset="0"/>
              </a:rPr>
              <a:t>-</a:t>
            </a:r>
            <a:endParaRPr lang="en-US" sz="1400" b="1" dirty="0">
              <a:cs typeface="Arial" pitchFamily="34" charset="0"/>
            </a:endParaRPr>
          </a:p>
          <a:p>
            <a:pPr lvl="0"/>
            <a:r>
              <a:rPr lang="en-US" sz="1400" b="1" dirty="0" smtClean="0">
                <a:cs typeface="Arial" pitchFamily="34" charset="0"/>
              </a:rPr>
              <a:t>SEMINAR</a:t>
            </a:r>
          </a:p>
          <a:p>
            <a:pPr lvl="0"/>
            <a:r>
              <a:rPr lang="en-US" sz="1400" b="1" dirty="0">
                <a:cs typeface="Arial" pitchFamily="34" charset="0"/>
              </a:rPr>
              <a:t>-</a:t>
            </a:r>
            <a:endParaRPr lang="en-US" sz="1200" dirty="0">
              <a:cs typeface="Arial" pitchFamily="34" charset="0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PROGRAM </a:t>
            </a:r>
            <a:r>
              <a:rPr lang="en-US" sz="1400" b="1" dirty="0" smtClean="0">
                <a:cs typeface="Arial" pitchFamily="34" charset="0"/>
              </a:rPr>
              <a:t>LAINNYA</a:t>
            </a:r>
          </a:p>
          <a:p>
            <a:pPr lvl="0"/>
            <a:r>
              <a:rPr lang="en-US" sz="1400" b="1" dirty="0">
                <a:cs typeface="Arial" pitchFamily="34" charset="0"/>
              </a:rPr>
              <a:t>-</a:t>
            </a:r>
            <a:endParaRPr lang="en-US" sz="1200" dirty="0">
              <a:cs typeface="Arial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1200" dirty="0">
              <a:cs typeface="Arial" pitchFamily="34" charset="0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HARAPAN </a:t>
            </a:r>
            <a:r>
              <a:rPr lang="en-US" sz="1400" b="1" dirty="0" err="1">
                <a:cs typeface="Arial" pitchFamily="34" charset="0"/>
              </a:rPr>
              <a:t>mengikuti</a:t>
            </a:r>
            <a:r>
              <a:rPr lang="en-US" sz="1400" b="1" dirty="0">
                <a:cs typeface="Arial" pitchFamily="34" charset="0"/>
              </a:rPr>
              <a:t> </a:t>
            </a:r>
            <a:r>
              <a:rPr lang="en-US" sz="1400" b="1" dirty="0" err="1">
                <a:cs typeface="Arial" pitchFamily="34" charset="0"/>
              </a:rPr>
              <a:t>Sekolah</a:t>
            </a:r>
            <a:r>
              <a:rPr lang="en-US" sz="1400" b="1" dirty="0">
                <a:cs typeface="Arial" pitchFamily="34" charset="0"/>
              </a:rPr>
              <a:t> </a:t>
            </a:r>
            <a:r>
              <a:rPr lang="en-US" sz="1400" b="1" dirty="0" err="1">
                <a:cs typeface="Arial" pitchFamily="34" charset="0"/>
              </a:rPr>
              <a:t>Pamong</a:t>
            </a:r>
            <a:r>
              <a:rPr lang="en-US" sz="1400" b="1" dirty="0">
                <a:cs typeface="Arial" pitchFamily="34" charset="0"/>
              </a:rPr>
              <a:t> Indonesia</a:t>
            </a:r>
          </a:p>
          <a:p>
            <a:pPr lvl="0"/>
            <a:r>
              <a:rPr lang="en-US" sz="1400" dirty="0" smtClean="0">
                <a:cs typeface="Arial" pitchFamily="34" charset="0"/>
              </a:rPr>
              <a:t>“ </a:t>
            </a:r>
            <a:r>
              <a:rPr lang="en-US" sz="1400" dirty="0" err="1" smtClean="0">
                <a:cs typeface="Arial" pitchFamily="34" charset="0"/>
              </a:rPr>
              <a:t>Harapan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nya</a:t>
            </a:r>
            <a:r>
              <a:rPr lang="en-US" sz="1400" dirty="0" smtClean="0">
                <a:cs typeface="Arial" pitchFamily="34" charset="0"/>
              </a:rPr>
              <a:t> agar </a:t>
            </a:r>
            <a:r>
              <a:rPr lang="en-US" sz="1400" dirty="0" err="1" smtClean="0">
                <a:cs typeface="Arial" pitchFamily="34" charset="0"/>
              </a:rPr>
              <a:t>bisa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menambah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pengetahuan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wawasan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bagaimana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cara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mendidik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anak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dengan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baik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sehingga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nanti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nya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bisa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kita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terapkan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dalam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lingkungan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pondok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maupun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sekolah</a:t>
            </a:r>
            <a:r>
              <a:rPr lang="en-US" sz="1400" dirty="0" smtClean="0">
                <a:cs typeface="Arial" pitchFamily="34" charset="0"/>
              </a:rPr>
              <a:t>. </a:t>
            </a:r>
            <a:r>
              <a:rPr lang="en-US" sz="1400" dirty="0" err="1" smtClean="0">
                <a:cs typeface="Arial" pitchFamily="34" charset="0"/>
              </a:rPr>
              <a:t>Dengan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seperti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itu</a:t>
            </a:r>
            <a:r>
              <a:rPr lang="en-US" sz="1400" dirty="0" smtClean="0">
                <a:cs typeface="Arial" pitchFamily="34" charset="0"/>
              </a:rPr>
              <a:t>, </a:t>
            </a:r>
            <a:r>
              <a:rPr lang="en-US" sz="1400" dirty="0" err="1" smtClean="0">
                <a:cs typeface="Arial" pitchFamily="34" charset="0"/>
              </a:rPr>
              <a:t>kita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bisa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mengajarkan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anak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supaya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belajar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kemandirian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memiliki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akhlak</a:t>
            </a:r>
            <a:r>
              <a:rPr lang="en-US" sz="1400" dirty="0" smtClean="0">
                <a:cs typeface="Arial" pitchFamily="34" charset="0"/>
              </a:rPr>
              <a:t> yang </a:t>
            </a:r>
            <a:r>
              <a:rPr lang="en-US" sz="1400" dirty="0" err="1" smtClean="0">
                <a:cs typeface="Arial" pitchFamily="34" charset="0"/>
              </a:rPr>
              <a:t>baik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sehingga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kedepan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nya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generus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jamaah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bisa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menjadi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lebih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unggul</a:t>
            </a:r>
            <a:r>
              <a:rPr lang="en-US" sz="1400" dirty="0" smtClean="0">
                <a:cs typeface="Arial" pitchFamily="34" charset="0"/>
              </a:rPr>
              <a:t>, </a:t>
            </a:r>
            <a:r>
              <a:rPr lang="en-US" sz="1400" dirty="0" err="1" smtClean="0">
                <a:cs typeface="Arial" pitchFamily="34" charset="0"/>
              </a:rPr>
              <a:t>faham</a:t>
            </a:r>
            <a:r>
              <a:rPr lang="en-US" sz="1400" dirty="0" smtClean="0">
                <a:cs typeface="Arial" pitchFamily="34" charset="0"/>
              </a:rPr>
              <a:t>, </a:t>
            </a:r>
            <a:r>
              <a:rPr lang="en-US" sz="1400" dirty="0" err="1" smtClean="0">
                <a:cs typeface="Arial" pitchFamily="34" charset="0"/>
              </a:rPr>
              <a:t>dan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berhasil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dunia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akhirat</a:t>
            </a:r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 err="1" smtClean="0">
                <a:cs typeface="Arial" pitchFamily="34" charset="0"/>
              </a:rPr>
              <a:t>nya</a:t>
            </a:r>
            <a:r>
              <a:rPr lang="en-US" sz="1400" dirty="0" smtClean="0">
                <a:cs typeface="Arial" pitchFamily="34" charset="0"/>
              </a:rPr>
              <a:t>.  </a:t>
            </a:r>
            <a:endParaRPr lang="en-US" sz="1400" dirty="0">
              <a:cs typeface="Arial" pitchFamily="34" charset="0"/>
            </a:endParaRPr>
          </a:p>
          <a:p>
            <a:pPr lvl="0"/>
            <a:endParaRPr lang="en-US" sz="1400" dirty="0">
              <a:cs typeface="Arial" pitchFamily="34" charset="0"/>
            </a:endParaRPr>
          </a:p>
          <a:p>
            <a:pPr lvl="0"/>
            <a:r>
              <a:rPr lang="en-US" sz="1400" b="1" dirty="0">
                <a:cs typeface="Arial" pitchFamily="34" charset="0"/>
              </a:rPr>
              <a:t>KALIMAT SEMANGAT </a:t>
            </a:r>
            <a:r>
              <a:rPr lang="en-US" sz="1100" b="1" dirty="0">
                <a:cs typeface="Arial" pitchFamily="34" charset="0"/>
              </a:rPr>
              <a:t>(</a:t>
            </a:r>
            <a:r>
              <a:rPr lang="en-US" sz="1100" b="1" i="1" dirty="0">
                <a:cs typeface="Arial" pitchFamily="34" charset="0"/>
              </a:rPr>
              <a:t>Quotes</a:t>
            </a:r>
            <a:r>
              <a:rPr lang="en-US" sz="1100" b="1" dirty="0">
                <a:cs typeface="Arial" pitchFamily="34" charset="0"/>
              </a:rPr>
              <a:t>)</a:t>
            </a:r>
          </a:p>
          <a:p>
            <a:pPr lvl="0"/>
            <a:r>
              <a:rPr lang="en-US" sz="1100" dirty="0" smtClean="0">
                <a:cs typeface="Arial" pitchFamily="34" charset="0"/>
              </a:rPr>
              <a:t>“</a:t>
            </a:r>
            <a:r>
              <a:rPr lang="en-ID" sz="1100" dirty="0"/>
              <a:t> </a:t>
            </a:r>
            <a:r>
              <a:rPr lang="en-ID" sz="1200" dirty="0" err="1" smtClean="0"/>
              <a:t>Jangan</a:t>
            </a:r>
            <a:r>
              <a:rPr lang="en-ID" sz="1200" dirty="0" smtClean="0"/>
              <a:t> </a:t>
            </a:r>
            <a:r>
              <a:rPr lang="en-ID" sz="1200" dirty="0" err="1" smtClean="0"/>
              <a:t>pernah</a:t>
            </a:r>
            <a:r>
              <a:rPr lang="en-ID" sz="1200" dirty="0" smtClean="0"/>
              <a:t> </a:t>
            </a:r>
            <a:r>
              <a:rPr lang="en-ID" sz="1200" dirty="0" err="1" smtClean="0"/>
              <a:t>menyerah</a:t>
            </a:r>
            <a:r>
              <a:rPr lang="en-ID" sz="1200" dirty="0" smtClean="0"/>
              <a:t> </a:t>
            </a:r>
            <a:r>
              <a:rPr lang="en-ID" sz="1200" dirty="0" err="1" smtClean="0"/>
              <a:t>dalam</a:t>
            </a:r>
            <a:r>
              <a:rPr lang="en-ID" sz="1200" dirty="0" smtClean="0"/>
              <a:t> </a:t>
            </a:r>
            <a:r>
              <a:rPr lang="en-ID" sz="1200" dirty="0" err="1" smtClean="0"/>
              <a:t>hidup</a:t>
            </a:r>
            <a:r>
              <a:rPr lang="en-ID" sz="1200" dirty="0" smtClean="0"/>
              <a:t>, </a:t>
            </a:r>
            <a:r>
              <a:rPr lang="en-ID" sz="1200" dirty="0" err="1" smtClean="0"/>
              <a:t>temukanlah</a:t>
            </a:r>
            <a:r>
              <a:rPr lang="en-ID" sz="1200" dirty="0" smtClean="0"/>
              <a:t> </a:t>
            </a:r>
            <a:r>
              <a:rPr lang="en-ID" sz="1200" dirty="0" err="1" smtClean="0"/>
              <a:t>alasan</a:t>
            </a:r>
            <a:r>
              <a:rPr lang="en-ID" sz="1200" dirty="0" smtClean="0"/>
              <a:t> </a:t>
            </a:r>
            <a:r>
              <a:rPr lang="en-ID" sz="1200" dirty="0" err="1" smtClean="0"/>
              <a:t>dan</a:t>
            </a:r>
            <a:r>
              <a:rPr lang="en-ID" sz="1200" dirty="0" smtClean="0"/>
              <a:t> </a:t>
            </a:r>
            <a:r>
              <a:rPr lang="en-ID" sz="1200" dirty="0" err="1" smtClean="0"/>
              <a:t>teruslah</a:t>
            </a:r>
            <a:r>
              <a:rPr lang="en-ID" sz="1200" dirty="0" smtClean="0"/>
              <a:t> </a:t>
            </a:r>
            <a:r>
              <a:rPr lang="en-ID" sz="1200" dirty="0" err="1" smtClean="0"/>
              <a:t>berjuang</a:t>
            </a:r>
            <a:r>
              <a:rPr lang="en-ID" sz="1200" dirty="0" smtClean="0"/>
              <a:t> </a:t>
            </a:r>
            <a:r>
              <a:rPr lang="en-ID" sz="1200" dirty="0" err="1" smtClean="0"/>
              <a:t>untuk</a:t>
            </a:r>
            <a:r>
              <a:rPr lang="en-ID" sz="1200" dirty="0" smtClean="0"/>
              <a:t> </a:t>
            </a:r>
            <a:r>
              <a:rPr lang="en-ID" sz="1200" dirty="0" err="1" smtClean="0"/>
              <a:t>mencoba</a:t>
            </a:r>
            <a:r>
              <a:rPr lang="en-ID" sz="1100" dirty="0" smtClean="0"/>
              <a:t>.</a:t>
            </a:r>
            <a:r>
              <a:rPr lang="en-US" sz="1100" dirty="0">
                <a:cs typeface="Arial" pitchFamily="34" charset="0"/>
              </a:rPr>
              <a:t>”</a:t>
            </a:r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id="{8D508AD2-74E4-40F8-AAD8-0D037136448A}"/>
              </a:ext>
            </a:extLst>
          </p:cNvPr>
          <p:cNvSpPr txBox="1"/>
          <p:nvPr/>
        </p:nvSpPr>
        <p:spPr>
          <a:xfrm>
            <a:off x="354511" y="5589689"/>
            <a:ext cx="1974324" cy="476412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 smtClean="0">
                <a:highlight>
                  <a:srgbClr val="C0C0C0"/>
                </a:highlight>
                <a:cs typeface="Arial" pitchFamily="34" charset="0"/>
              </a:rPr>
              <a:t>PENGHARGAAN</a:t>
            </a:r>
            <a:endParaRPr lang="en-US" sz="1400" b="1" dirty="0">
              <a:highlight>
                <a:srgbClr val="C0C0C0"/>
              </a:highlight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400" b="1" dirty="0">
                <a:highlight>
                  <a:srgbClr val="C0C0C0"/>
                </a:highlight>
                <a:cs typeface="Arial" pitchFamily="34" charset="0"/>
              </a:rPr>
              <a:t>-</a:t>
            </a:r>
            <a:endParaRPr lang="en-US" sz="1600" b="1" dirty="0">
              <a:highlight>
                <a:srgbClr val="C0C0C0"/>
              </a:highlight>
              <a:cs typeface="Arial" pitchFamily="34" charset="0"/>
            </a:endParaRPr>
          </a:p>
        </p:txBody>
      </p:sp>
      <p:sp>
        <p:nvSpPr>
          <p:cNvPr id="33" name="object 29">
            <a:extLst>
              <a:ext uri="{FF2B5EF4-FFF2-40B4-BE49-F238E27FC236}">
                <a16:creationId xmlns:a16="http://schemas.microsoft.com/office/drawing/2014/main" id="{11165E95-1C8A-43A8-AC60-431AF04262C8}"/>
              </a:ext>
            </a:extLst>
          </p:cNvPr>
          <p:cNvSpPr txBox="1"/>
          <p:nvPr/>
        </p:nvSpPr>
        <p:spPr>
          <a:xfrm>
            <a:off x="2695195" y="8213335"/>
            <a:ext cx="3257394" cy="819454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ID" sz="1600" b="1" spc="15" noProof="1">
                <a:highlight>
                  <a:srgbClr val="C0C0C0"/>
                </a:highlight>
                <a:ea typeface="Adobe Gothic Std B" panose="020B0800000000000000" pitchFamily="34" charset="-128"/>
              </a:rPr>
              <a:t>PENDIDIKAN</a:t>
            </a:r>
            <a:endParaRPr lang="en-ID" sz="1600" b="1" spc="-30" noProof="1">
              <a:highlight>
                <a:srgbClr val="C0C0C0"/>
              </a:highlight>
              <a:ea typeface="Adobe Gothic Std B" panose="020B0800000000000000" pitchFamily="34" charset="-128"/>
            </a:endParaRPr>
          </a:p>
          <a:p>
            <a:pPr marL="12700"/>
            <a:r>
              <a:rPr lang="en-US" sz="1100" noProof="1" smtClean="0">
                <a:cs typeface="MathJax_SansSerif"/>
              </a:rPr>
              <a:t>2007 – 2013 SD 1 KRAMATWATU</a:t>
            </a:r>
          </a:p>
          <a:p>
            <a:pPr marL="12700"/>
            <a:r>
              <a:rPr lang="en-US" sz="1100" noProof="1" smtClean="0">
                <a:cs typeface="MathJax_SansSerif"/>
              </a:rPr>
              <a:t>2013 – 2016 SMP 1 KRAMATWATU</a:t>
            </a:r>
          </a:p>
          <a:p>
            <a:pPr marL="12700"/>
            <a:r>
              <a:rPr lang="en-US" sz="1100" noProof="1" smtClean="0">
                <a:cs typeface="MathJax_SansSerif"/>
              </a:rPr>
              <a:t>2016 – 2018 SMA GADING MANGU </a:t>
            </a:r>
            <a:endParaRPr lang="en-US" sz="1100" noProof="1">
              <a:cs typeface="MathJax_SansSerif"/>
            </a:endParaRPr>
          </a:p>
        </p:txBody>
      </p:sp>
      <p:sp>
        <p:nvSpPr>
          <p:cNvPr id="34" name="object 29">
            <a:extLst>
              <a:ext uri="{FF2B5EF4-FFF2-40B4-BE49-F238E27FC236}">
                <a16:creationId xmlns:a16="http://schemas.microsoft.com/office/drawing/2014/main" id="{F9DCD005-E280-4E48-8C15-EAE408FD7A4E}"/>
              </a:ext>
            </a:extLst>
          </p:cNvPr>
          <p:cNvSpPr txBox="1"/>
          <p:nvPr/>
        </p:nvSpPr>
        <p:spPr>
          <a:xfrm>
            <a:off x="354511" y="8228212"/>
            <a:ext cx="1731464" cy="132728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600" b="1" noProof="1">
                <a:highlight>
                  <a:srgbClr val="C0C0C0"/>
                </a:highlight>
                <a:cs typeface="MathJax_SansSerif"/>
              </a:rPr>
              <a:t>HOBI</a:t>
            </a:r>
          </a:p>
          <a:p>
            <a:pPr marL="12700"/>
            <a:endParaRPr lang="en-US" sz="1100" noProof="1">
              <a:cs typeface="MathJax_SansSerif"/>
            </a:endParaRPr>
          </a:p>
          <a:p>
            <a:pPr marL="12700"/>
            <a:r>
              <a:rPr lang="en-US" sz="1100" noProof="1">
                <a:cs typeface="MathJax_SansSerif"/>
              </a:rPr>
              <a:t>Membaca </a:t>
            </a:r>
          </a:p>
          <a:p>
            <a:pPr marL="12700"/>
            <a:r>
              <a:rPr lang="en-US" sz="1100" noProof="1" smtClean="0">
                <a:cs typeface="MathJax_SansSerif"/>
              </a:rPr>
              <a:t>Menulis</a:t>
            </a:r>
          </a:p>
          <a:p>
            <a:pPr marL="12700"/>
            <a:r>
              <a:rPr lang="en-US" sz="1100" noProof="1" smtClean="0">
                <a:cs typeface="MathJax_SansSerif"/>
              </a:rPr>
              <a:t>Traveling</a:t>
            </a:r>
          </a:p>
          <a:p>
            <a:pPr marL="12700"/>
            <a:endParaRPr lang="en-US" sz="1100" noProof="1">
              <a:cs typeface="MathJax_SansSerif"/>
            </a:endParaRPr>
          </a:p>
          <a:p>
            <a:pPr marL="12700"/>
            <a:endParaRPr lang="en-US" sz="1100" noProof="1">
              <a:cs typeface="MathJax_SansSerif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F7321-3886-4777-ACF2-34E5DE25D488}"/>
              </a:ext>
            </a:extLst>
          </p:cNvPr>
          <p:cNvSpPr/>
          <p:nvPr/>
        </p:nvSpPr>
        <p:spPr>
          <a:xfrm>
            <a:off x="2500436" y="332130"/>
            <a:ext cx="180525" cy="4353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B774C02-8449-456D-B822-32073A42B547}"/>
              </a:ext>
            </a:extLst>
          </p:cNvPr>
          <p:cNvSpPr/>
          <p:nvPr/>
        </p:nvSpPr>
        <p:spPr>
          <a:xfrm>
            <a:off x="-3646" y="2726777"/>
            <a:ext cx="4516768" cy="1582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86FB69-F0B5-403B-888F-8A7A6B85EC40}"/>
              </a:ext>
            </a:extLst>
          </p:cNvPr>
          <p:cNvSpPr/>
          <p:nvPr/>
        </p:nvSpPr>
        <p:spPr>
          <a:xfrm>
            <a:off x="-1" y="9514112"/>
            <a:ext cx="4965701" cy="96168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id="{C2A0145F-BBDE-4665-BCFE-117F811CA42D}"/>
              </a:ext>
            </a:extLst>
          </p:cNvPr>
          <p:cNvSpPr txBox="1">
            <a:spLocks/>
          </p:cNvSpPr>
          <p:nvPr/>
        </p:nvSpPr>
        <p:spPr>
          <a:xfrm>
            <a:off x="5198064" y="9611066"/>
            <a:ext cx="1290348" cy="7662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400" b="1" spc="15" noProof="1">
                <a:latin typeface="+mn-lt"/>
                <a:ea typeface="Adobe Gothic Std B" panose="020B0800000000000000" pitchFamily="34" charset="-128"/>
              </a:rPr>
              <a:t>TERIMA</a:t>
            </a: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400" b="1" spc="15" noProof="1">
                <a:latin typeface="+mn-lt"/>
                <a:ea typeface="Adobe Gothic Std B" panose="020B0800000000000000" pitchFamily="34" charset="-128"/>
              </a:rPr>
              <a:t>KASIH</a:t>
            </a:r>
            <a:endParaRPr lang="en-ID" sz="2400" b="1" spc="-30" noProof="1">
              <a:latin typeface="+mn-lt"/>
              <a:ea typeface="Adobe Gothic Std B" panose="020B0800000000000000" pitchFamily="34" charset="-128"/>
            </a:endParaRPr>
          </a:p>
        </p:txBody>
      </p:sp>
      <p:sp>
        <p:nvSpPr>
          <p:cNvPr id="40" name="object 2">
            <a:extLst>
              <a:ext uri="{FF2B5EF4-FFF2-40B4-BE49-F238E27FC236}">
                <a16:creationId xmlns:a16="http://schemas.microsoft.com/office/drawing/2014/main" id="{DC3911C4-5884-446A-97D5-F7CD15EDFCF4}"/>
              </a:ext>
            </a:extLst>
          </p:cNvPr>
          <p:cNvSpPr txBox="1">
            <a:spLocks/>
          </p:cNvSpPr>
          <p:nvPr/>
        </p:nvSpPr>
        <p:spPr>
          <a:xfrm>
            <a:off x="299987" y="9763993"/>
            <a:ext cx="1833407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1600" b="1" spc="15" noProof="1">
                <a:latin typeface="+mn-lt"/>
                <a:ea typeface="Adobe Gothic Std B" panose="020B0800000000000000" pitchFamily="34" charset="-128"/>
              </a:rPr>
              <a:t>SOSIAL MEDIA</a:t>
            </a:r>
            <a:endParaRPr lang="en-ID" sz="1600" b="1" spc="-30" noProof="1">
              <a:latin typeface="+mn-lt"/>
              <a:ea typeface="Adobe Gothic Std B" panose="020B0800000000000000" pitchFamily="34" charset="-128"/>
            </a:endParaRPr>
          </a:p>
        </p:txBody>
      </p:sp>
      <p:sp>
        <p:nvSpPr>
          <p:cNvPr id="41" name="object 29">
            <a:extLst>
              <a:ext uri="{FF2B5EF4-FFF2-40B4-BE49-F238E27FC236}">
                <a16:creationId xmlns:a16="http://schemas.microsoft.com/office/drawing/2014/main" id="{29360C40-FE75-4A85-AAF2-C896B9AE52BC}"/>
              </a:ext>
            </a:extLst>
          </p:cNvPr>
          <p:cNvSpPr txBox="1"/>
          <p:nvPr/>
        </p:nvSpPr>
        <p:spPr>
          <a:xfrm>
            <a:off x="487911" y="10034052"/>
            <a:ext cx="1105557" cy="23467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100" b="1" noProof="1" smtClean="0">
                <a:solidFill>
                  <a:schemeClr val="bg1"/>
                </a:solidFill>
                <a:cs typeface="MathJax_SansSerif"/>
              </a:rPr>
              <a:t>@evianggraeni___</a:t>
            </a:r>
            <a:endParaRPr lang="en-US" sz="1100" b="1" noProof="1">
              <a:solidFill>
                <a:schemeClr val="bg1"/>
              </a:solidFill>
              <a:cs typeface="MathJax_SansSerif"/>
            </a:endParaRPr>
          </a:p>
        </p:txBody>
      </p:sp>
      <p:pic>
        <p:nvPicPr>
          <p:cNvPr id="1026" name="Picture 2" descr="Instagram works better with IFTTT">
            <a:extLst>
              <a:ext uri="{FF2B5EF4-FFF2-40B4-BE49-F238E27FC236}">
                <a16:creationId xmlns:a16="http://schemas.microsoft.com/office/drawing/2014/main" id="{071F09F5-0C32-45AC-B2B8-4992DE4F8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68" y="10142760"/>
            <a:ext cx="143531" cy="14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acebook Logos PNG images free download">
            <a:extLst>
              <a:ext uri="{FF2B5EF4-FFF2-40B4-BE49-F238E27FC236}">
                <a16:creationId xmlns:a16="http://schemas.microsoft.com/office/drawing/2014/main" id="{D70A9AB8-71E7-448C-A902-189A46DD4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603" y="10152692"/>
            <a:ext cx="143621" cy="1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object 29">
            <a:extLst>
              <a:ext uri="{FF2B5EF4-FFF2-40B4-BE49-F238E27FC236}">
                <a16:creationId xmlns:a16="http://schemas.microsoft.com/office/drawing/2014/main" id="{0992E169-49DA-49DC-8397-DDE936F3009E}"/>
              </a:ext>
            </a:extLst>
          </p:cNvPr>
          <p:cNvSpPr txBox="1"/>
          <p:nvPr/>
        </p:nvSpPr>
        <p:spPr>
          <a:xfrm>
            <a:off x="2152057" y="10061634"/>
            <a:ext cx="729224" cy="23467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100" b="1" noProof="1" smtClean="0">
                <a:solidFill>
                  <a:schemeClr val="bg1"/>
                </a:solidFill>
                <a:cs typeface="MathJax_SansSerif"/>
              </a:rPr>
              <a:t>Anggraeni</a:t>
            </a:r>
            <a:endParaRPr lang="en-US" sz="1100" b="1" noProof="1">
              <a:solidFill>
                <a:schemeClr val="bg1"/>
              </a:solidFill>
              <a:cs typeface="MathJax_SansSerif"/>
            </a:endParaRPr>
          </a:p>
        </p:txBody>
      </p:sp>
      <p:pic>
        <p:nvPicPr>
          <p:cNvPr id="1038" name="Picture 14" descr="Twitter PNG Transparent Images | PNG All">
            <a:extLst>
              <a:ext uri="{FF2B5EF4-FFF2-40B4-BE49-F238E27FC236}">
                <a16:creationId xmlns:a16="http://schemas.microsoft.com/office/drawing/2014/main" id="{BE43F5E3-B1D9-489C-9FC9-AC0F4E0D7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342" y="10146895"/>
            <a:ext cx="143621" cy="1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object 29">
            <a:extLst>
              <a:ext uri="{FF2B5EF4-FFF2-40B4-BE49-F238E27FC236}">
                <a16:creationId xmlns:a16="http://schemas.microsoft.com/office/drawing/2014/main" id="{BAFC08F7-94DF-4334-B6EE-5F126916F0C5}"/>
              </a:ext>
            </a:extLst>
          </p:cNvPr>
          <p:cNvSpPr txBox="1"/>
          <p:nvPr/>
        </p:nvSpPr>
        <p:spPr>
          <a:xfrm>
            <a:off x="3092144" y="10051612"/>
            <a:ext cx="934665" cy="23467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100" b="1" noProof="1">
                <a:solidFill>
                  <a:schemeClr val="bg1"/>
                </a:solidFill>
                <a:cs typeface="MathJax_SansSerif"/>
              </a:rPr>
              <a:t>-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A4DA34-5691-44CA-AC76-D6B09D84117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652" t="535" r="65002" b="52223"/>
          <a:stretch/>
        </p:blipFill>
        <p:spPr>
          <a:xfrm>
            <a:off x="-3646" y="-5153"/>
            <a:ext cx="2504082" cy="2731931"/>
          </a:xfrm>
          <a:prstGeom prst="rect">
            <a:avLst/>
          </a:prstGeom>
        </p:spPr>
      </p:pic>
      <p:sp>
        <p:nvSpPr>
          <p:cNvPr id="43" name="object 15">
            <a:extLst>
              <a:ext uri="{FF2B5EF4-FFF2-40B4-BE49-F238E27FC236}">
                <a16:creationId xmlns:a16="http://schemas.microsoft.com/office/drawing/2014/main" id="{3446C411-158E-4A14-A7D3-E4A59648F62F}"/>
              </a:ext>
            </a:extLst>
          </p:cNvPr>
          <p:cNvSpPr txBox="1"/>
          <p:nvPr/>
        </p:nvSpPr>
        <p:spPr>
          <a:xfrm>
            <a:off x="354511" y="3013368"/>
            <a:ext cx="1974324" cy="1122743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highlight>
                  <a:srgbClr val="C0C0C0"/>
                </a:highlight>
                <a:cs typeface="Arial" pitchFamily="34" charset="0"/>
              </a:rPr>
              <a:t>KEAHLIAN</a:t>
            </a:r>
          </a:p>
          <a:p>
            <a:pPr>
              <a:lnSpc>
                <a:spcPct val="100000"/>
              </a:lnSpc>
            </a:pPr>
            <a:r>
              <a:rPr lang="en-US" sz="1400" b="1" dirty="0" smtClean="0">
                <a:cs typeface="Arial" pitchFamily="34" charset="0"/>
              </a:rPr>
              <a:t>-</a:t>
            </a:r>
            <a:endParaRPr lang="en-US" sz="1400" b="1" dirty="0">
              <a:cs typeface="Arial" pitchFamily="34" charset="0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b="1" dirty="0"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highlight>
                  <a:srgbClr val="C0C0C0"/>
                </a:highlight>
                <a:cs typeface="Arial" pitchFamily="34" charset="0"/>
              </a:rPr>
              <a:t>BAHASA</a:t>
            </a:r>
          </a:p>
          <a:p>
            <a:pPr marL="174625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cs typeface="Arial" pitchFamily="34" charset="0"/>
              </a:rPr>
              <a:t>Indonesia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BF6C685-8A8B-40E6-9BD6-5675EB2F5023}"/>
              </a:ext>
            </a:extLst>
          </p:cNvPr>
          <p:cNvSpPr/>
          <p:nvPr/>
        </p:nvSpPr>
        <p:spPr>
          <a:xfrm>
            <a:off x="0" y="7873623"/>
            <a:ext cx="4516768" cy="1582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34" name="Picture 10" descr="Square Phone Icon #261553 - Free Icons Library">
            <a:extLst>
              <a:ext uri="{FF2B5EF4-FFF2-40B4-BE49-F238E27FC236}">
                <a16:creationId xmlns:a16="http://schemas.microsoft.com/office/drawing/2014/main" id="{66B61013-F338-471D-B1BC-C2661B11A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269" y="2433648"/>
            <a:ext cx="195313" cy="1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132347"/>
            <a:ext cx="1805759" cy="25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9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205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Gothic Std B</vt:lpstr>
      <vt:lpstr>Arial</vt:lpstr>
      <vt:lpstr>Calibri</vt:lpstr>
      <vt:lpstr>Calibri Light</vt:lpstr>
      <vt:lpstr>MathJax_SansSerif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User</cp:lastModifiedBy>
  <cp:revision>31</cp:revision>
  <dcterms:created xsi:type="dcterms:W3CDTF">2020-10-23T23:48:39Z</dcterms:created>
  <dcterms:modified xsi:type="dcterms:W3CDTF">2021-08-23T07:31:29Z</dcterms:modified>
</cp:coreProperties>
</file>