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99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291" autoAdjust="0"/>
  </p:normalViewPr>
  <p:slideViewPr>
    <p:cSldViewPr snapToGrid="0">
      <p:cViewPr>
        <p:scale>
          <a:sx n="66" d="100"/>
          <a:sy n="66" d="100"/>
        </p:scale>
        <p:origin x="-1416" y="170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7D69E-4B67-40EC-BAB3-1BD2A60F1AF9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6C9F7-4199-4A81-B804-185BB174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4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6C9F7-4199-4A81-B804-185BB1740E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8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871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713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885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122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938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076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787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743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9241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686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084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398AC-004B-4666-8BB3-C7C01F3527DF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8A70E-F174-4BCF-91D0-DD24194B54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93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 /><Relationship Id="rId3" Type="http://schemas.openxmlformats.org/officeDocument/2006/relationships/image" Target="../media/image1.png" /><Relationship Id="rId7" Type="http://schemas.openxmlformats.org/officeDocument/2006/relationships/image" Target="../media/image4.png" /><Relationship Id="rId12" Type="http://schemas.openxmlformats.org/officeDocument/2006/relationships/image" Target="../media/image8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3.png" /><Relationship Id="rId11" Type="http://schemas.microsoft.com/office/2007/relationships/hdphoto" Target="../media/hdphoto1.wdp" /><Relationship Id="rId5" Type="http://schemas.openxmlformats.org/officeDocument/2006/relationships/hyperlink" Target="mailto:Lalaasyakur010203@gmail.com" TargetMode="External" /><Relationship Id="rId10" Type="http://schemas.openxmlformats.org/officeDocument/2006/relationships/image" Target="../media/image7.png" /><Relationship Id="rId4" Type="http://schemas.openxmlformats.org/officeDocument/2006/relationships/image" Target="../media/image2.png" /><Relationship Id="rId9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00BB18-5839-41E9-AD9F-96AAB967B20C}"/>
              </a:ext>
            </a:extLst>
          </p:cNvPr>
          <p:cNvSpPr/>
          <p:nvPr/>
        </p:nvSpPr>
        <p:spPr>
          <a:xfrm>
            <a:off x="51775" y="13732"/>
            <a:ext cx="7559675" cy="27341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  <a:p>
            <a:pPr algn="ctr"/>
            <a:endParaRPr lang="id-ID"/>
          </a:p>
          <a:p>
            <a:pPr lvl="4" algn="ctr"/>
            <a:r>
              <a:rPr lang="id-ID"/>
              <a:t> Bidang pendidikan dan Keguruan</a:t>
            </a:r>
          </a:p>
          <a:p>
            <a:pPr lvl="5" algn="ctr"/>
            <a:r>
              <a:rPr lang="id-ID"/>
              <a:t>               Menjadi pamong selama satu tahun di tingkat smp </a:t>
            </a:r>
            <a:endParaRPr lang="en-ID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198D48-0F49-49AB-BCE3-FAB2D3AD845E}"/>
              </a:ext>
            </a:extLst>
          </p:cNvPr>
          <p:cNvSpPr/>
          <p:nvPr/>
        </p:nvSpPr>
        <p:spPr>
          <a:xfrm>
            <a:off x="2328835" y="332130"/>
            <a:ext cx="5230840" cy="43537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/>
              <a:t>Lala Asyakur </a:t>
            </a:r>
            <a:endParaRPr lang="en-ID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68BA3AC0-CDF9-4744-A1C7-445F78A4BF67}"/>
              </a:ext>
            </a:extLst>
          </p:cNvPr>
          <p:cNvSpPr txBox="1">
            <a:spLocks/>
          </p:cNvSpPr>
          <p:nvPr/>
        </p:nvSpPr>
        <p:spPr>
          <a:xfrm>
            <a:off x="2782234" y="405850"/>
            <a:ext cx="4441822" cy="32252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2000" spc="15" noProof="1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NAMA DIRI</a:t>
            </a:r>
            <a:endParaRPr lang="en-ID" sz="2000" spc="-30" noProof="1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4" name="object 22">
            <a:extLst>
              <a:ext uri="{FF2B5EF4-FFF2-40B4-BE49-F238E27FC236}">
                <a16:creationId xmlns:a16="http://schemas.microsoft.com/office/drawing/2014/main" id="{5D625954-2880-4D14-B308-3A41CA520592}"/>
              </a:ext>
            </a:extLst>
          </p:cNvPr>
          <p:cNvSpPr/>
          <p:nvPr/>
        </p:nvSpPr>
        <p:spPr>
          <a:xfrm>
            <a:off x="2720978" y="2207563"/>
            <a:ext cx="180525" cy="180525"/>
          </a:xfrm>
          <a:prstGeom prst="rect">
            <a:avLst/>
          </a:prstGeom>
          <a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 noProof="1"/>
          </a:p>
        </p:txBody>
      </p:sp>
      <p:sp>
        <p:nvSpPr>
          <p:cNvPr id="16" name="object 23">
            <a:extLst>
              <a:ext uri="{FF2B5EF4-FFF2-40B4-BE49-F238E27FC236}">
                <a16:creationId xmlns:a16="http://schemas.microsoft.com/office/drawing/2014/main" id="{7167B4D5-537C-4EB3-86A8-F24DEA95BB26}"/>
              </a:ext>
            </a:extLst>
          </p:cNvPr>
          <p:cNvSpPr/>
          <p:nvPr/>
        </p:nvSpPr>
        <p:spPr>
          <a:xfrm>
            <a:off x="2720978" y="2441043"/>
            <a:ext cx="180525" cy="180525"/>
          </a:xfrm>
          <a:prstGeom prst="rect">
            <a:avLst/>
          </a:prstGeom>
          <a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 noProof="1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B5F8F7-E5A9-4795-B5D5-3DE29EF04462}"/>
              </a:ext>
            </a:extLst>
          </p:cNvPr>
          <p:cNvSpPr/>
          <p:nvPr/>
        </p:nvSpPr>
        <p:spPr>
          <a:xfrm>
            <a:off x="2863968" y="2422603"/>
            <a:ext cx="13910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/>
            <a:r>
              <a:rPr lang="id-ID" sz="900" spc="20" noProof="1">
                <a:cs typeface="Arial"/>
                <a:hlinkClick r:id="rId5"/>
              </a:rPr>
              <a:t>Lalaasyakur010203@gmail.com</a:t>
            </a:r>
            <a:r>
              <a:rPr lang="id-ID" sz="900" spc="20" noProof="1">
                <a:cs typeface="Arial"/>
              </a:rPr>
              <a:t> </a:t>
            </a:r>
            <a:endParaRPr lang="en-US" sz="900" noProof="1">
              <a:cs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32B9309-0C33-43EC-9934-AE898A132F3C}"/>
              </a:ext>
            </a:extLst>
          </p:cNvPr>
          <p:cNvSpPr/>
          <p:nvPr/>
        </p:nvSpPr>
        <p:spPr>
          <a:xfrm>
            <a:off x="4664672" y="2422603"/>
            <a:ext cx="139101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/>
            <a:r>
              <a:rPr lang="id-ID" sz="900" spc="20" noProof="1">
                <a:cs typeface="Arial"/>
              </a:rPr>
              <a:t>085882651394</a:t>
            </a:r>
            <a:endParaRPr lang="en-US" sz="900" noProof="1">
              <a:cs typeface="Arial"/>
            </a:endParaRPr>
          </a:p>
        </p:txBody>
      </p:sp>
      <p:sp>
        <p:nvSpPr>
          <p:cNvPr id="24" name="object 15">
            <a:extLst>
              <a:ext uri="{FF2B5EF4-FFF2-40B4-BE49-F238E27FC236}">
                <a16:creationId xmlns:a16="http://schemas.microsoft.com/office/drawing/2014/main" id="{194C1CF2-9C77-47ED-9C89-AA18116691B6}"/>
              </a:ext>
            </a:extLst>
          </p:cNvPr>
          <p:cNvSpPr txBox="1"/>
          <p:nvPr/>
        </p:nvSpPr>
        <p:spPr>
          <a:xfrm>
            <a:off x="2695195" y="3013368"/>
            <a:ext cx="4366128" cy="3754233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r>
              <a:rPr lang="en-ID" sz="1600" b="1" spc="15" noProof="1">
                <a:highlight>
                  <a:srgbClr val="C0C0C0"/>
                </a:highlight>
                <a:ea typeface="Adobe Gothic Std B" panose="020B0800000000000000" pitchFamily="34" charset="-128"/>
              </a:rPr>
              <a:t>PENGALAMAN DIRI</a:t>
            </a:r>
            <a:r>
              <a:rPr lang="id-ID" sz="1600" b="1" spc="15" noProof="1">
                <a:highlight>
                  <a:srgbClr val="C0C0C0"/>
                </a:highlight>
                <a:ea typeface="Adobe Gothic Std B" panose="020B0800000000000000" pitchFamily="34" charset="-128"/>
              </a:rPr>
              <a:t> :-</a:t>
            </a:r>
            <a:endParaRPr lang="en-ID" sz="1600" b="1" spc="15" noProof="1">
              <a:highlight>
                <a:srgbClr val="C0C0C0"/>
              </a:highlight>
              <a:ea typeface="Adobe Gothic Std B" panose="020B0800000000000000" pitchFamily="34" charset="-128"/>
            </a:endParaRPr>
          </a:p>
          <a:p>
            <a:endParaRPr lang="en-ID" sz="1400" b="1" spc="15" noProof="1">
              <a:ea typeface="Adobe Gothic Std B" panose="020B0800000000000000" pitchFamily="34" charset="-128"/>
            </a:endParaRPr>
          </a:p>
          <a:p>
            <a:pPr lvl="0"/>
            <a:r>
              <a:rPr lang="en-US" sz="1400" b="1">
                <a:cs typeface="Arial" pitchFamily="34" charset="0"/>
              </a:rPr>
              <a:t>PENGALAMAN </a:t>
            </a:r>
            <a:r>
              <a:rPr lang="id-ID" sz="1400" b="1">
                <a:cs typeface="Arial" pitchFamily="34" charset="0"/>
              </a:rPr>
              <a:t>KERJA:-</a:t>
            </a:r>
          </a:p>
          <a:p>
            <a:pPr lvl="0"/>
            <a:endParaRPr lang="en-US" sz="1400" b="1">
              <a:cs typeface="Arial" pitchFamily="34" charset="0"/>
            </a:endParaRPr>
          </a:p>
          <a:p>
            <a:pPr lvl="0"/>
            <a:r>
              <a:rPr lang="en-US" sz="1400" b="1">
                <a:cs typeface="Arial" pitchFamily="34" charset="0"/>
              </a:rPr>
              <a:t>PROGRAM PELATIHAN / KURSUS</a:t>
            </a:r>
            <a:r>
              <a:rPr lang="id-ID" sz="1400" b="1">
                <a:cs typeface="Arial" pitchFamily="34" charset="0"/>
              </a:rPr>
              <a:t>:-</a:t>
            </a:r>
            <a:endParaRPr lang="en-US" sz="1400" b="1">
              <a:cs typeface="Arial" pitchFamily="34" charset="0"/>
            </a:endParaRPr>
          </a:p>
          <a:p>
            <a:pPr lvl="0"/>
            <a:endParaRPr lang="en-US" sz="1200">
              <a:cs typeface="Arial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endParaRPr lang="en-US" sz="1200" dirty="0">
              <a:cs typeface="Arial" pitchFamily="34" charset="0"/>
            </a:endParaRPr>
          </a:p>
          <a:p>
            <a:pPr lvl="0"/>
            <a:endParaRPr lang="en-US" sz="1400" b="1">
              <a:cs typeface="Arial" pitchFamily="34" charset="0"/>
            </a:endParaRPr>
          </a:p>
          <a:p>
            <a:pPr lvl="0"/>
            <a:r>
              <a:rPr lang="en-US" sz="1400" b="1">
                <a:cs typeface="Arial" pitchFamily="34" charset="0"/>
              </a:rPr>
              <a:t>SEMINAR</a:t>
            </a:r>
            <a:r>
              <a:rPr lang="id-ID" sz="1400" b="1">
                <a:cs typeface="Arial" pitchFamily="34" charset="0"/>
              </a:rPr>
              <a:t>:-</a:t>
            </a:r>
            <a:endParaRPr lang="en-US" sz="1200">
              <a:cs typeface="Arial" pitchFamily="34" charset="0"/>
            </a:endParaRPr>
          </a:p>
          <a:p>
            <a:pPr lvl="0"/>
            <a:endParaRPr lang="en-US" sz="1200">
              <a:cs typeface="Arial" pitchFamily="34" charset="0"/>
            </a:endParaRPr>
          </a:p>
          <a:p>
            <a:pPr lvl="0"/>
            <a:r>
              <a:rPr lang="en-US" sz="1400" b="1">
                <a:cs typeface="Arial" pitchFamily="34" charset="0"/>
              </a:rPr>
              <a:t>PROGRAM </a:t>
            </a:r>
            <a:r>
              <a:rPr lang="id-ID" sz="1400" b="1">
                <a:cs typeface="Arial" pitchFamily="34" charset="0"/>
              </a:rPr>
              <a:t>LAINNYA:-</a:t>
            </a:r>
            <a:endParaRPr lang="en-US" sz="1200">
              <a:cs typeface="Arial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endParaRPr lang="en-US" sz="1200">
              <a:cs typeface="Arial" pitchFamily="34" charset="0"/>
            </a:endParaRPr>
          </a:p>
          <a:p>
            <a:pPr lvl="0"/>
            <a:r>
              <a:rPr lang="en-US" sz="1400" b="1">
                <a:cs typeface="Arial" pitchFamily="34" charset="0"/>
              </a:rPr>
              <a:t>HARAPAN mengikuti Sekolah Pamong Indonesia</a:t>
            </a:r>
          </a:p>
          <a:p>
            <a:pPr lvl="0"/>
            <a:r>
              <a:rPr lang="id-ID" sz="1400">
                <a:cs typeface="Arial" pitchFamily="34" charset="0"/>
              </a:rPr>
              <a:t>(Semoga menjadi yg Pamong yg lebih baik</a:t>
            </a:r>
            <a:r>
              <a:rPr lang="en-US" sz="1400">
                <a:cs typeface="Arial" pitchFamily="34" charset="0"/>
              </a:rPr>
              <a:t>)</a:t>
            </a:r>
          </a:p>
          <a:p>
            <a:pPr lvl="0"/>
            <a:endParaRPr lang="en-US" sz="1400">
              <a:cs typeface="Arial" pitchFamily="34" charset="0"/>
            </a:endParaRPr>
          </a:p>
          <a:p>
            <a:pPr lvl="0"/>
            <a:endParaRPr lang="en-US" sz="1400">
              <a:cs typeface="Arial" pitchFamily="34" charset="0"/>
            </a:endParaRPr>
          </a:p>
          <a:p>
            <a:pPr lvl="0"/>
            <a:r>
              <a:rPr lang="en-US" sz="1400" b="1">
                <a:cs typeface="Arial" pitchFamily="34" charset="0"/>
              </a:rPr>
              <a:t>KALIMAT SEMANGAT </a:t>
            </a:r>
            <a:r>
              <a:rPr lang="en-US" sz="1100" b="1">
                <a:cs typeface="Arial" pitchFamily="34" charset="0"/>
              </a:rPr>
              <a:t>(</a:t>
            </a:r>
            <a:r>
              <a:rPr lang="en-US" sz="1100" b="1" i="1">
                <a:cs typeface="Arial" pitchFamily="34" charset="0"/>
              </a:rPr>
              <a:t>Quotes</a:t>
            </a:r>
            <a:r>
              <a:rPr lang="en-US" sz="1100" b="1">
                <a:cs typeface="Arial" pitchFamily="34" charset="0"/>
              </a:rPr>
              <a:t>)</a:t>
            </a:r>
          </a:p>
          <a:p>
            <a:pPr lvl="0"/>
            <a:r>
              <a:rPr lang="id-ID" sz="1100">
                <a:cs typeface="Arial" pitchFamily="34" charset="0"/>
              </a:rPr>
              <a:t>“menjadi baik itu perlu proses</a:t>
            </a:r>
            <a:r>
              <a:rPr lang="en-ID" sz="1100"/>
              <a:t>.</a:t>
            </a:r>
            <a:r>
              <a:rPr lang="en-US" sz="1100">
                <a:cs typeface="Arial" pitchFamily="34" charset="0"/>
              </a:rPr>
              <a:t>”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26" name="object 15">
            <a:extLst>
              <a:ext uri="{FF2B5EF4-FFF2-40B4-BE49-F238E27FC236}">
                <a16:creationId xmlns:a16="http://schemas.microsoft.com/office/drawing/2014/main" id="{8D508AD2-74E4-40F8-AAD8-0D037136448A}"/>
              </a:ext>
            </a:extLst>
          </p:cNvPr>
          <p:cNvSpPr txBox="1"/>
          <p:nvPr/>
        </p:nvSpPr>
        <p:spPr>
          <a:xfrm>
            <a:off x="354511" y="5589689"/>
            <a:ext cx="1974324" cy="43024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>
                <a:highlight>
                  <a:srgbClr val="C0C0C0"/>
                </a:highlight>
                <a:cs typeface="Arial" pitchFamily="34" charset="0"/>
              </a:rPr>
              <a:t>PENGHARGAAN</a:t>
            </a:r>
            <a:endParaRPr lang="x-none" sz="1200" dirty="0">
              <a:cs typeface="Arial" pitchFamily="34" charset="0"/>
            </a:endParaRPr>
          </a:p>
          <a:p>
            <a:pPr marL="285750" indent="-285750">
              <a:lnSpc>
                <a:spcPct val="100000"/>
              </a:lnSpc>
              <a:buFont typeface="Arial" charset="0"/>
              <a:buChar char="•"/>
            </a:pPr>
            <a:endParaRPr sz="1100" dirty="0">
              <a:cs typeface="Arial" pitchFamily="34" charset="0"/>
            </a:endParaRPr>
          </a:p>
        </p:txBody>
      </p:sp>
      <p:sp>
        <p:nvSpPr>
          <p:cNvPr id="33" name="object 29">
            <a:extLst>
              <a:ext uri="{FF2B5EF4-FFF2-40B4-BE49-F238E27FC236}">
                <a16:creationId xmlns:a16="http://schemas.microsoft.com/office/drawing/2014/main" id="{11165E95-1C8A-43A8-AC60-431AF04262C8}"/>
              </a:ext>
            </a:extLst>
          </p:cNvPr>
          <p:cNvSpPr txBox="1"/>
          <p:nvPr/>
        </p:nvSpPr>
        <p:spPr>
          <a:xfrm>
            <a:off x="2695195" y="8213335"/>
            <a:ext cx="3257394" cy="988731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en-ID" sz="1600" b="1" spc="15" noProof="1">
                <a:highlight>
                  <a:srgbClr val="C0C0C0"/>
                </a:highlight>
                <a:ea typeface="Adobe Gothic Std B" panose="020B0800000000000000" pitchFamily="34" charset="-128"/>
              </a:rPr>
              <a:t>PENDIDIKAN</a:t>
            </a:r>
            <a:endParaRPr lang="en-ID" sz="1600" b="1" spc="-30" noProof="1">
              <a:highlight>
                <a:srgbClr val="C0C0C0"/>
              </a:highlight>
              <a:ea typeface="Adobe Gothic Std B" panose="020B0800000000000000" pitchFamily="34" charset="-128"/>
            </a:endParaRPr>
          </a:p>
          <a:p>
            <a:pPr marL="12700"/>
            <a:endParaRPr lang="en-US" sz="1100" noProof="1">
              <a:cs typeface="MathJax_SansSerif"/>
            </a:endParaRPr>
          </a:p>
          <a:p>
            <a:pPr marL="12700"/>
            <a:r>
              <a:rPr lang="id-ID" sz="1100" noProof="1">
                <a:cs typeface="MathJax_SansSerif"/>
              </a:rPr>
              <a:t>2016</a:t>
            </a:r>
            <a:r>
              <a:rPr lang="en-US" sz="1100" noProof="1">
                <a:cs typeface="MathJax_SansSerif"/>
              </a:rPr>
              <a:t> – </a:t>
            </a:r>
            <a:r>
              <a:rPr lang="id-ID" sz="1100" noProof="1">
                <a:cs typeface="MathJax_SansSerif"/>
              </a:rPr>
              <a:t>SMP Muhammadiyah</a:t>
            </a:r>
            <a:endParaRPr lang="en-US" sz="1100" noProof="1">
              <a:cs typeface="MathJax_SansSerif"/>
            </a:endParaRPr>
          </a:p>
          <a:p>
            <a:pPr marL="12700"/>
            <a:r>
              <a:rPr lang="id-ID" sz="1100" noProof="1">
                <a:cs typeface="MathJax_SansSerif"/>
              </a:rPr>
              <a:t>2019</a:t>
            </a:r>
            <a:r>
              <a:rPr lang="en-US" sz="1100" noProof="1">
                <a:cs typeface="MathJax_SansSerif"/>
              </a:rPr>
              <a:t> – SM</a:t>
            </a:r>
            <a:r>
              <a:rPr lang="id-ID" sz="1100" noProof="1">
                <a:cs typeface="MathJax_SansSerif"/>
              </a:rPr>
              <a:t>K sasmita jaya</a:t>
            </a:r>
            <a:endParaRPr lang="en-US" sz="1100" noProof="1">
              <a:cs typeface="MathJax_SansSerif"/>
            </a:endParaRPr>
          </a:p>
          <a:p>
            <a:pPr marL="12700"/>
            <a:endParaRPr lang="en-US" sz="1100" noProof="1">
              <a:cs typeface="MathJax_SansSerif"/>
            </a:endParaRPr>
          </a:p>
        </p:txBody>
      </p:sp>
      <p:sp>
        <p:nvSpPr>
          <p:cNvPr id="34" name="object 29">
            <a:extLst>
              <a:ext uri="{FF2B5EF4-FFF2-40B4-BE49-F238E27FC236}">
                <a16:creationId xmlns:a16="http://schemas.microsoft.com/office/drawing/2014/main" id="{F9DCD005-E280-4E48-8C15-EAE408FD7A4E}"/>
              </a:ext>
            </a:extLst>
          </p:cNvPr>
          <p:cNvSpPr txBox="1"/>
          <p:nvPr/>
        </p:nvSpPr>
        <p:spPr>
          <a:xfrm>
            <a:off x="354511" y="8228212"/>
            <a:ext cx="1731464" cy="819454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en-US" sz="1600" b="1" noProof="1">
                <a:highlight>
                  <a:srgbClr val="C0C0C0"/>
                </a:highlight>
                <a:cs typeface="MathJax_SansSerif"/>
              </a:rPr>
              <a:t>HOBI</a:t>
            </a:r>
          </a:p>
          <a:p>
            <a:pPr marL="12700"/>
            <a:endParaRPr lang="en-US" sz="1100" noProof="1">
              <a:cs typeface="MathJax_SansSerif"/>
            </a:endParaRPr>
          </a:p>
          <a:p>
            <a:pPr marL="12700"/>
            <a:r>
              <a:rPr lang="en-US" sz="1100" noProof="1">
                <a:cs typeface="MathJax_SansSerif"/>
              </a:rPr>
              <a:t>Membaca buku</a:t>
            </a:r>
          </a:p>
          <a:p>
            <a:pPr marL="12700"/>
            <a:endParaRPr lang="en-US" sz="1100" noProof="1">
              <a:cs typeface="MathJax_SansSerif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F7321-3886-4777-ACF2-34E5DE25D488}"/>
              </a:ext>
            </a:extLst>
          </p:cNvPr>
          <p:cNvSpPr/>
          <p:nvPr/>
        </p:nvSpPr>
        <p:spPr>
          <a:xfrm>
            <a:off x="2500436" y="332130"/>
            <a:ext cx="180525" cy="4353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B774C02-8449-456D-B822-32073A42B547}"/>
              </a:ext>
            </a:extLst>
          </p:cNvPr>
          <p:cNvSpPr/>
          <p:nvPr/>
        </p:nvSpPr>
        <p:spPr>
          <a:xfrm>
            <a:off x="-3646" y="2726777"/>
            <a:ext cx="4516768" cy="1582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86FB69-F0B5-403B-888F-8A7A6B85EC40}"/>
              </a:ext>
            </a:extLst>
          </p:cNvPr>
          <p:cNvSpPr/>
          <p:nvPr/>
        </p:nvSpPr>
        <p:spPr>
          <a:xfrm>
            <a:off x="-1" y="9514112"/>
            <a:ext cx="4965701" cy="96168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id="{C2A0145F-BBDE-4665-BCFE-117F811CA42D}"/>
              </a:ext>
            </a:extLst>
          </p:cNvPr>
          <p:cNvSpPr txBox="1">
            <a:spLocks/>
          </p:cNvSpPr>
          <p:nvPr/>
        </p:nvSpPr>
        <p:spPr>
          <a:xfrm>
            <a:off x="5198063" y="9611066"/>
            <a:ext cx="2234063" cy="7662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2400" b="1" spc="15" noProof="1">
                <a:latin typeface="+mn-lt"/>
                <a:ea typeface="Adobe Gothic Std B" panose="020B0800000000000000" pitchFamily="34" charset="-128"/>
              </a:rPr>
              <a:t>TERIMA </a:t>
            </a: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2400" b="1" spc="15" noProof="1">
                <a:latin typeface="+mn-lt"/>
                <a:ea typeface="Adobe Gothic Std B" panose="020B0800000000000000" pitchFamily="34" charset="-128"/>
              </a:rPr>
              <a:t>KASIH</a:t>
            </a:r>
            <a:endParaRPr lang="en-ID" sz="2400" b="1" spc="-30" noProof="1">
              <a:latin typeface="+mn-lt"/>
              <a:ea typeface="Adobe Gothic Std B" panose="020B0800000000000000" pitchFamily="34" charset="-128"/>
            </a:endParaRPr>
          </a:p>
        </p:txBody>
      </p:sp>
      <p:sp>
        <p:nvSpPr>
          <p:cNvPr id="40" name="object 2">
            <a:extLst>
              <a:ext uri="{FF2B5EF4-FFF2-40B4-BE49-F238E27FC236}">
                <a16:creationId xmlns:a16="http://schemas.microsoft.com/office/drawing/2014/main" id="{DC3911C4-5884-446A-97D5-F7CD15EDFCF4}"/>
              </a:ext>
            </a:extLst>
          </p:cNvPr>
          <p:cNvSpPr txBox="1">
            <a:spLocks/>
          </p:cNvSpPr>
          <p:nvPr/>
        </p:nvSpPr>
        <p:spPr>
          <a:xfrm>
            <a:off x="299987" y="9763993"/>
            <a:ext cx="1833407" cy="26096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 algn="l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3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ID" sz="1600" b="1" spc="15" noProof="1">
                <a:latin typeface="+mn-lt"/>
                <a:ea typeface="Adobe Gothic Std B" panose="020B0800000000000000" pitchFamily="34" charset="-128"/>
              </a:rPr>
              <a:t>SOSIAL MEDIA</a:t>
            </a:r>
            <a:endParaRPr lang="en-ID" sz="1600" b="1" spc="-30" noProof="1">
              <a:latin typeface="+mn-lt"/>
              <a:ea typeface="Adobe Gothic Std B" panose="020B0800000000000000" pitchFamily="34" charset="-128"/>
            </a:endParaRPr>
          </a:p>
        </p:txBody>
      </p:sp>
      <p:sp>
        <p:nvSpPr>
          <p:cNvPr id="41" name="object 29">
            <a:extLst>
              <a:ext uri="{FF2B5EF4-FFF2-40B4-BE49-F238E27FC236}">
                <a16:creationId xmlns:a16="http://schemas.microsoft.com/office/drawing/2014/main" id="{29360C40-FE75-4A85-AAF2-C896B9AE52BC}"/>
              </a:ext>
            </a:extLst>
          </p:cNvPr>
          <p:cNvSpPr txBox="1"/>
          <p:nvPr/>
        </p:nvSpPr>
        <p:spPr>
          <a:xfrm>
            <a:off x="475941" y="10051613"/>
            <a:ext cx="729224" cy="234679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id-ID" sz="1100" b="1" noProof="1">
                <a:solidFill>
                  <a:schemeClr val="bg1"/>
                </a:solidFill>
                <a:cs typeface="MathJax_SansSerif"/>
              </a:rPr>
              <a:t>Lala.asya03 </a:t>
            </a:r>
            <a:endParaRPr lang="en-US" sz="1100" b="1" noProof="1">
              <a:solidFill>
                <a:schemeClr val="bg1"/>
              </a:solidFill>
              <a:cs typeface="MathJax_SansSerif"/>
            </a:endParaRPr>
          </a:p>
        </p:txBody>
      </p:sp>
      <p:pic>
        <p:nvPicPr>
          <p:cNvPr id="1026" name="Picture 2" descr="Instagram works better with IFTTT">
            <a:extLst>
              <a:ext uri="{FF2B5EF4-FFF2-40B4-BE49-F238E27FC236}">
                <a16:creationId xmlns:a16="http://schemas.microsoft.com/office/drawing/2014/main" id="{071F09F5-0C32-45AC-B2B8-4992DE4F8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68" y="10142760"/>
            <a:ext cx="143531" cy="14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acebook Logos PNG images free download">
            <a:extLst>
              <a:ext uri="{FF2B5EF4-FFF2-40B4-BE49-F238E27FC236}">
                <a16:creationId xmlns:a16="http://schemas.microsoft.com/office/drawing/2014/main" id="{D70A9AB8-71E7-448C-A902-189A46DD4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529" y="10142670"/>
            <a:ext cx="143621" cy="14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object 29">
            <a:extLst>
              <a:ext uri="{FF2B5EF4-FFF2-40B4-BE49-F238E27FC236}">
                <a16:creationId xmlns:a16="http://schemas.microsoft.com/office/drawing/2014/main" id="{0992E169-49DA-49DC-8397-DDE936F3009E}"/>
              </a:ext>
            </a:extLst>
          </p:cNvPr>
          <p:cNvSpPr txBox="1"/>
          <p:nvPr/>
        </p:nvSpPr>
        <p:spPr>
          <a:xfrm>
            <a:off x="1628633" y="10051612"/>
            <a:ext cx="729224" cy="234679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id-ID" sz="1100" b="1" noProof="1">
                <a:solidFill>
                  <a:schemeClr val="bg1"/>
                </a:solidFill>
                <a:cs typeface="MathJax_SansSerif"/>
              </a:rPr>
              <a:t>Lala asyakur</a:t>
            </a:r>
            <a:endParaRPr lang="en-US" sz="1100" b="1" noProof="1">
              <a:solidFill>
                <a:schemeClr val="bg1"/>
              </a:solidFill>
              <a:cs typeface="MathJax_SansSerif"/>
            </a:endParaRPr>
          </a:p>
        </p:txBody>
      </p:sp>
      <p:pic>
        <p:nvPicPr>
          <p:cNvPr id="1038" name="Picture 14" descr="Twitter PNG Transparent Images | PNG All">
            <a:extLst>
              <a:ext uri="{FF2B5EF4-FFF2-40B4-BE49-F238E27FC236}">
                <a16:creationId xmlns:a16="http://schemas.microsoft.com/office/drawing/2014/main" id="{BE43F5E3-B1D9-489C-9FC9-AC0F4E0D7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43" y="10142669"/>
            <a:ext cx="143621" cy="14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object 29">
            <a:extLst>
              <a:ext uri="{FF2B5EF4-FFF2-40B4-BE49-F238E27FC236}">
                <a16:creationId xmlns:a16="http://schemas.microsoft.com/office/drawing/2014/main" id="{BAFC08F7-94DF-4334-B6EE-5F126916F0C5}"/>
              </a:ext>
            </a:extLst>
          </p:cNvPr>
          <p:cNvSpPr txBox="1"/>
          <p:nvPr/>
        </p:nvSpPr>
        <p:spPr>
          <a:xfrm>
            <a:off x="2845171" y="10051611"/>
            <a:ext cx="934665" cy="234679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/>
            <a:r>
              <a:rPr lang="id-ID" sz="1100" b="1" noProof="1">
                <a:solidFill>
                  <a:schemeClr val="bg1"/>
                </a:solidFill>
                <a:cs typeface="MathJax_SansSerif"/>
              </a:rPr>
              <a:t>-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A4DA34-5691-44CA-AC76-D6B09D84117B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0652" t="535" r="65002" b="52223"/>
          <a:stretch/>
        </p:blipFill>
        <p:spPr>
          <a:xfrm>
            <a:off x="-3646" y="-5153"/>
            <a:ext cx="2504082" cy="2731931"/>
          </a:xfrm>
          <a:prstGeom prst="rect">
            <a:avLst/>
          </a:prstGeom>
        </p:spPr>
      </p:pic>
      <p:sp>
        <p:nvSpPr>
          <p:cNvPr id="43" name="object 15">
            <a:extLst>
              <a:ext uri="{FF2B5EF4-FFF2-40B4-BE49-F238E27FC236}">
                <a16:creationId xmlns:a16="http://schemas.microsoft.com/office/drawing/2014/main" id="{3446C411-158E-4A14-A7D3-E4A59648F62F}"/>
              </a:ext>
            </a:extLst>
          </p:cNvPr>
          <p:cNvSpPr txBox="1"/>
          <p:nvPr/>
        </p:nvSpPr>
        <p:spPr>
          <a:xfrm>
            <a:off x="354511" y="3013368"/>
            <a:ext cx="1974324" cy="1676741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1">
                <a:highlight>
                  <a:srgbClr val="C0C0C0"/>
                </a:highlight>
                <a:cs typeface="Arial" pitchFamily="34" charset="0"/>
              </a:rPr>
              <a:t>KEAHLIAN</a:t>
            </a:r>
          </a:p>
          <a:p>
            <a:pPr>
              <a:lnSpc>
                <a:spcPct val="100000"/>
              </a:lnSpc>
            </a:pPr>
            <a:endParaRPr lang="en-US" sz="1200"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en-US" sz="1200">
              <a:cs typeface="Arial" pitchFamily="34" charset="0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400" b="1">
              <a:cs typeface="Arial" pitchFamily="34" charset="0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400" b="1"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600" b="1">
                <a:highlight>
                  <a:srgbClr val="C0C0C0"/>
                </a:highlight>
                <a:cs typeface="Arial" pitchFamily="34" charset="0"/>
              </a:rPr>
              <a:t>BAHASA</a:t>
            </a:r>
          </a:p>
          <a:p>
            <a:pPr marL="174625" indent="-1746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200">
                <a:cs typeface="Arial" pitchFamily="34" charset="0"/>
              </a:rPr>
              <a:t>Indonesia</a:t>
            </a:r>
          </a:p>
          <a:p>
            <a:pPr>
              <a:lnSpc>
                <a:spcPct val="100000"/>
              </a:lnSpc>
            </a:pPr>
            <a:endParaRPr lang="en-US" sz="1200" dirty="0">
              <a:cs typeface="Arial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BF6C685-8A8B-40E6-9BD6-5675EB2F5023}"/>
              </a:ext>
            </a:extLst>
          </p:cNvPr>
          <p:cNvSpPr/>
          <p:nvPr/>
        </p:nvSpPr>
        <p:spPr>
          <a:xfrm>
            <a:off x="0" y="7873623"/>
            <a:ext cx="4516768" cy="1582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034" name="Picture 10" descr="Square Phone Icon #261553 - Free Icons Library">
            <a:extLst>
              <a:ext uri="{FF2B5EF4-FFF2-40B4-BE49-F238E27FC236}">
                <a16:creationId xmlns:a16="http://schemas.microsoft.com/office/drawing/2014/main" id="{66B61013-F338-471D-B1BC-C2661B11A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862" y="2433807"/>
            <a:ext cx="195313" cy="19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ambar 6">
            <a:extLst>
              <a:ext uri="{FF2B5EF4-FFF2-40B4-BE49-F238E27FC236}">
                <a16:creationId xmlns:a16="http://schemas.microsoft.com/office/drawing/2014/main" id="{5A03D6B7-65AD-9144-96F2-FD75791537B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1" y="-37068"/>
            <a:ext cx="2280112" cy="273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15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226</Words>
  <Application>Microsoft Office PowerPoint</Application>
  <PresentationFormat>Kustom</PresentationFormat>
  <Paragraphs>94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HeadingPairs>
  <TitlesOfParts>
    <vt:vector size="2" baseType="lpstr">
      <vt:lpstr>Office Theme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10</dc:creator>
  <cp:lastModifiedBy>Pengguna Tidak dikenal</cp:lastModifiedBy>
  <cp:revision>28</cp:revision>
  <dcterms:created xsi:type="dcterms:W3CDTF">2020-10-23T23:48:39Z</dcterms:created>
  <dcterms:modified xsi:type="dcterms:W3CDTF">2021-08-23T13:52:05Z</dcterms:modified>
</cp:coreProperties>
</file>